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2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3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0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2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7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7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3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2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3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6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0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8C890-BFE9-48C2-93F8-3263DD39DF6E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3ABC7-01FD-42E1-A61D-3FB2D5E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0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uterhope.com/issues/ch001252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uterhope.com/issues/ch001252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8600" cy="22891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Spot a Bootleg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DVD</a:t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Minerva Cataloging Roundtable </a:t>
            </a:r>
            <a:b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12 September, 2018 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40862"/>
            <a:ext cx="801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easy to spot bootlegs in toys, animation, and movie posters.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378" y="1709056"/>
            <a:ext cx="3299757" cy="226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ootl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2724830" cy="272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90800"/>
            <a:ext cx="2227314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62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608641"/>
            <a:ext cx="662940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isn’t easy to spot a fake DVD or is it ……?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Image result for bootl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2695575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star wars the force awakens DVD co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599"/>
            <a:ext cx="2733675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93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5400"/>
            <a:ext cx="756557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check to make sure the DVD has officially been released. Especially those that are from a streaming service like Netflix or HULU.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Amazon is not the place to check since they have sold bootleg DVDs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thing is to research the release dates.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304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adding the DVD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8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0600"/>
            <a:ext cx="7239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movie companies copyright their DVDs.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disc says it will play in all regions do 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add. (more about this later)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advertisement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DVD-9 is often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pirated  DVD’s.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double ring around the disc is another way to identify  a bad DVD.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424934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few things to check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turn the discs towards the light legitimate DVDs are silver. If the disc are green, purple, or another tint to them then it is an illegal DVD.</a:t>
            </a: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real CD and recordable CD discs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omparison of real CD and recordable CD dis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114800"/>
            <a:ext cx="37433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6400" y="5975866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3"/>
              </a:rPr>
              <a:t>https://www.computerhope.com/issues/ch001252.htm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5500" y="147935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Checking the Disc Color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81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Labels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260901"/>
            <a:ext cx="655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label looks pixelated, hand written, or printed off an ink printer then it could be a bootleg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Image result for bootleg dvd lab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661" y="2514600"/>
            <a:ext cx="61912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47800" y="5954095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3"/>
              </a:rPr>
              <a:t>https://www.computerhope.com/issues/ch001252.htm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029" y="914400"/>
            <a:ext cx="7543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region codes identify DVDs and Blu-ray discs that are compatible with the players typically sold in that region. 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are the different regions and their corresponding numerical equivalent: 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DVDs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1: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U.S., U.S. Territories, Canada, and Bermuda 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2: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Japan, Europe, South Africa, and the Middle East, including Egypt 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3: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Southeast Asia, East Asia, including Hong Kong 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4: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Australia, New Zealand, Pacific Islands, Central America, South America, and the Caribbean 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5: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Eastern Europe, Baltic States, Russia, Central and South Asia, Indian subcontinent, Africa, North Korea, and Mongolia 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6: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China 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Blu-ray Discs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A/1: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 America, Central America, South America, Japan, North Korea, South Korea, Taiwan, Hong Kong and Southeast Asia 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B/2: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Europe, Greenland, French territories, Middle East, Africa, Australia and New Zealand 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C/3: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India, Nepal, Mainland China, Russia, Central and South Asia 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DVDs and Blu-ray discs sold by Amazon.com are only encoded for Region 1 or Region A. These titles only play in one region unless noted otherwise.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96686" y="5943601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https://www.amazon.com/gp/help/customer/display.html?nodeId=200492990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34873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Regions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5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676400"/>
            <a:ext cx="6629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http://www.swapadvd.com/help/help_item.php?id=624</a:t>
            </a:r>
          </a:p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Includes tips on how to spot professional looking copies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https://www.computerhope.com/issues/ch001252.htm</a:t>
            </a:r>
          </a:p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Includes photos of DVD/CD and links to more help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https://www.wikihow.com/Spot-Fake-DVDs</a:t>
            </a:r>
          </a:p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Also with photos of covers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http://tinyurl.com/y777rnxc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eBay community answers for spotting bootleg DVDs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3810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Websites for more information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99724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Thank you to Nancy Grant for the website information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71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507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to Spot a Bootleg DVD Minerva Cataloging Roundtable  12 September, 2018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Spot a Bootleg</dc:title>
  <dc:creator>User</dc:creator>
  <cp:lastModifiedBy>User</cp:lastModifiedBy>
  <cp:revision>14</cp:revision>
  <dcterms:created xsi:type="dcterms:W3CDTF">2018-09-11T20:09:50Z</dcterms:created>
  <dcterms:modified xsi:type="dcterms:W3CDTF">2018-09-12T22:02:32Z</dcterms:modified>
</cp:coreProperties>
</file>