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8"/>
  </p:notesMasterIdLst>
  <p:sldIdLst>
    <p:sldId id="256" r:id="rId2"/>
    <p:sldId id="271" r:id="rId3"/>
    <p:sldId id="272" r:id="rId4"/>
    <p:sldId id="274" r:id="rId5"/>
    <p:sldId id="273" r:id="rId6"/>
    <p:sldId id="275" r:id="rId7"/>
    <p:sldId id="269" r:id="rId8"/>
    <p:sldId id="286" r:id="rId9"/>
    <p:sldId id="276" r:id="rId10"/>
    <p:sldId id="285" r:id="rId11"/>
    <p:sldId id="277" r:id="rId12"/>
    <p:sldId id="278" r:id="rId13"/>
    <p:sldId id="279" r:id="rId14"/>
    <p:sldId id="280" r:id="rId15"/>
    <p:sldId id="281" r:id="rId16"/>
    <p:sldId id="28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EBEF48E-EF63-45E5-84B6-E57251E89F4F}">
          <p14:sldIdLst>
            <p14:sldId id="256"/>
            <p14:sldId id="271"/>
            <p14:sldId id="272"/>
            <p14:sldId id="274"/>
            <p14:sldId id="273"/>
            <p14:sldId id="275"/>
            <p14:sldId id="269"/>
            <p14:sldId id="286"/>
            <p14:sldId id="276"/>
            <p14:sldId id="285"/>
            <p14:sldId id="277"/>
            <p14:sldId id="278"/>
            <p14:sldId id="279"/>
            <p14:sldId id="280"/>
            <p14:sldId id="281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31" autoAdjust="0"/>
    <p:restoredTop sz="86466" autoAdjust="0"/>
  </p:normalViewPr>
  <p:slideViewPr>
    <p:cSldViewPr>
      <p:cViewPr varScale="1">
        <p:scale>
          <a:sx n="53" d="100"/>
          <a:sy n="53" d="100"/>
        </p:scale>
        <p:origin x="17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41D144-8515-4D24-A39A-B403D7A715F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2504C8-8767-40A2-9872-D2F0A995885D}">
      <dgm:prSet phldrT="[Text]" custT="1"/>
      <dgm:spPr/>
      <dgm:t>
        <a:bodyPr/>
        <a:lstStyle/>
        <a:p>
          <a:r>
            <a:rPr lang="en-US" sz="2400" b="1" dirty="0" smtClean="0"/>
            <a:t>Libraries: Complete OCLC/SCS Cataloging &amp; Data Questionnaire</a:t>
          </a:r>
          <a:endParaRPr lang="en-US" sz="2400" b="1" dirty="0"/>
        </a:p>
      </dgm:t>
    </dgm:pt>
    <dgm:pt modelId="{766F9FF2-07A7-448A-AA0A-FAF9C8184F17}" type="parTrans" cxnId="{2DE8F263-3E2F-4EF0-9C36-D545EDCE071B}">
      <dgm:prSet/>
      <dgm:spPr/>
      <dgm:t>
        <a:bodyPr/>
        <a:lstStyle/>
        <a:p>
          <a:endParaRPr lang="en-US"/>
        </a:p>
      </dgm:t>
    </dgm:pt>
    <dgm:pt modelId="{44C8604A-688D-46A3-A9E5-56B05FAAF284}" type="sibTrans" cxnId="{2DE8F263-3E2F-4EF0-9C36-D545EDCE071B}">
      <dgm:prSet/>
      <dgm:spPr/>
      <dgm:t>
        <a:bodyPr/>
        <a:lstStyle/>
        <a:p>
          <a:endParaRPr lang="en-US"/>
        </a:p>
      </dgm:t>
    </dgm:pt>
    <dgm:pt modelId="{DBD946B2-E2EE-4E14-A140-005D3972D2FC}">
      <dgm:prSet phldrT="[Text]" custT="1"/>
      <dgm:spPr/>
      <dgm:t>
        <a:bodyPr/>
        <a:lstStyle/>
        <a:p>
          <a:r>
            <a:rPr lang="en-US" sz="2400" b="1" dirty="0" smtClean="0"/>
            <a:t>SCS: Data validation &amp; holdings lookups </a:t>
          </a:r>
          <a:endParaRPr lang="en-US" sz="2400" b="1" dirty="0"/>
        </a:p>
      </dgm:t>
    </dgm:pt>
    <dgm:pt modelId="{29B5956A-7D5A-488C-BF92-B560D8757E4E}" type="parTrans" cxnId="{F5878DFC-C21A-4A21-9F40-245D11E7AB71}">
      <dgm:prSet/>
      <dgm:spPr/>
      <dgm:t>
        <a:bodyPr/>
        <a:lstStyle/>
        <a:p>
          <a:endParaRPr lang="en-US"/>
        </a:p>
      </dgm:t>
    </dgm:pt>
    <dgm:pt modelId="{8E5BE251-16E7-4FC9-8DFE-4F08F389C4C1}" type="sibTrans" cxnId="{F5878DFC-C21A-4A21-9F40-245D11E7AB71}">
      <dgm:prSet/>
      <dgm:spPr/>
      <dgm:t>
        <a:bodyPr/>
        <a:lstStyle/>
        <a:p>
          <a:endParaRPr lang="en-US"/>
        </a:p>
      </dgm:t>
    </dgm:pt>
    <dgm:pt modelId="{FF2AB3B5-DB19-4EE7-907B-4C55D5B5817B}">
      <dgm:prSet phldrT="[Text]" phldr="1"/>
      <dgm:spPr/>
      <dgm:t>
        <a:bodyPr/>
        <a:lstStyle/>
        <a:p>
          <a:endParaRPr lang="en-US" dirty="0"/>
        </a:p>
      </dgm:t>
    </dgm:pt>
    <dgm:pt modelId="{08EB16C6-65F0-4E61-8940-9B06161941FB}" type="parTrans" cxnId="{050C24AC-465D-4E89-9E39-D4B5C7B32437}">
      <dgm:prSet/>
      <dgm:spPr/>
      <dgm:t>
        <a:bodyPr/>
        <a:lstStyle/>
        <a:p>
          <a:endParaRPr lang="en-US"/>
        </a:p>
      </dgm:t>
    </dgm:pt>
    <dgm:pt modelId="{A426B399-7600-472A-9DED-1655AF53A151}" type="sibTrans" cxnId="{050C24AC-465D-4E89-9E39-D4B5C7B32437}">
      <dgm:prSet/>
      <dgm:spPr/>
      <dgm:t>
        <a:bodyPr/>
        <a:lstStyle/>
        <a:p>
          <a:endParaRPr lang="en-US"/>
        </a:p>
      </dgm:t>
    </dgm:pt>
    <dgm:pt modelId="{131A4142-D0E0-4307-A5C5-6448D86B0467}">
      <dgm:prSet phldrT="[Text]" custT="1"/>
      <dgm:spPr/>
      <dgm:t>
        <a:bodyPr/>
        <a:lstStyle/>
        <a:p>
          <a:r>
            <a:rPr lang="en-US" sz="2400" b="1" dirty="0" smtClean="0"/>
            <a:t>SCS: Compile and Validate Individual Data Summaries</a:t>
          </a:r>
          <a:endParaRPr lang="en-US" sz="2400" dirty="0"/>
        </a:p>
      </dgm:t>
    </dgm:pt>
    <dgm:pt modelId="{99963EF5-565D-4219-99BF-4B5BB437162E}" type="parTrans" cxnId="{AC2A9B15-BAFA-4103-A123-9086340974B6}">
      <dgm:prSet/>
      <dgm:spPr/>
      <dgm:t>
        <a:bodyPr/>
        <a:lstStyle/>
        <a:p>
          <a:endParaRPr lang="en-US"/>
        </a:p>
      </dgm:t>
    </dgm:pt>
    <dgm:pt modelId="{1A139B99-2385-4B30-AA71-E7B25E7D357A}" type="sibTrans" cxnId="{AC2A9B15-BAFA-4103-A123-9086340974B6}">
      <dgm:prSet/>
      <dgm:spPr/>
      <dgm:t>
        <a:bodyPr/>
        <a:lstStyle/>
        <a:p>
          <a:endParaRPr lang="en-US"/>
        </a:p>
      </dgm:t>
    </dgm:pt>
    <dgm:pt modelId="{567B7FE0-7448-4162-8621-31A27FB3FFB4}">
      <dgm:prSet phldrT="[Text]" phldr="1"/>
      <dgm:spPr/>
      <dgm:t>
        <a:bodyPr/>
        <a:lstStyle/>
        <a:p>
          <a:endParaRPr lang="en-US" dirty="0"/>
        </a:p>
      </dgm:t>
    </dgm:pt>
    <dgm:pt modelId="{48E3B83B-A429-4B07-A34C-421F22CB591E}" type="parTrans" cxnId="{989408CE-7A85-4BB2-9ED8-2B5A8D701B7C}">
      <dgm:prSet/>
      <dgm:spPr/>
      <dgm:t>
        <a:bodyPr/>
        <a:lstStyle/>
        <a:p>
          <a:endParaRPr lang="en-US"/>
        </a:p>
      </dgm:t>
    </dgm:pt>
    <dgm:pt modelId="{FEDE6B6D-10C8-4802-802D-2BE819E7F06F}" type="sibTrans" cxnId="{989408CE-7A85-4BB2-9ED8-2B5A8D701B7C}">
      <dgm:prSet/>
      <dgm:spPr/>
      <dgm:t>
        <a:bodyPr/>
        <a:lstStyle/>
        <a:p>
          <a:endParaRPr lang="en-US"/>
        </a:p>
      </dgm:t>
    </dgm:pt>
    <dgm:pt modelId="{FDCC1C2F-E868-47CF-B01D-624A714E7A6C}">
      <dgm:prSet custT="1"/>
      <dgm:spPr/>
      <dgm:t>
        <a:bodyPr/>
        <a:lstStyle/>
        <a:p>
          <a:r>
            <a:rPr lang="en-US" sz="2400" b="1" dirty="0" smtClean="0"/>
            <a:t>Libraries: Provide Bibliographic, Item, Circulation Data  </a:t>
          </a:r>
          <a:endParaRPr lang="en-US" sz="2400" b="1" dirty="0"/>
        </a:p>
      </dgm:t>
    </dgm:pt>
    <dgm:pt modelId="{2B208C00-D032-4B98-9EB2-27A0981043AB}" type="parTrans" cxnId="{43F74C96-4989-48C1-89BC-CFE87A64846C}">
      <dgm:prSet/>
      <dgm:spPr/>
      <dgm:t>
        <a:bodyPr/>
        <a:lstStyle/>
        <a:p>
          <a:endParaRPr lang="en-US"/>
        </a:p>
      </dgm:t>
    </dgm:pt>
    <dgm:pt modelId="{46449A91-3E6E-4315-AB32-4BBD1259ED87}" type="sibTrans" cxnId="{43F74C96-4989-48C1-89BC-CFE87A64846C}">
      <dgm:prSet/>
      <dgm:spPr/>
      <dgm:t>
        <a:bodyPr/>
        <a:lstStyle/>
        <a:p>
          <a:endParaRPr lang="en-US"/>
        </a:p>
      </dgm:t>
    </dgm:pt>
    <dgm:pt modelId="{CB1CACB9-0BFB-42EF-AEA9-903A747B0CAC}" type="pres">
      <dgm:prSet presAssocID="{EB41D144-8515-4D24-A39A-B403D7A715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BDFDDF-3DDC-4A03-B4D6-161B272E949F}" type="pres">
      <dgm:prSet presAssocID="{131A4142-D0E0-4307-A5C5-6448D86B0467}" presName="boxAndChildren" presStyleCnt="0"/>
      <dgm:spPr/>
    </dgm:pt>
    <dgm:pt modelId="{CFF06D0B-EA86-4124-8772-5B3E01B0F00B}" type="pres">
      <dgm:prSet presAssocID="{131A4142-D0E0-4307-A5C5-6448D86B0467}" presName="parentTextBox" presStyleLbl="node1" presStyleIdx="0" presStyleCnt="4"/>
      <dgm:spPr/>
      <dgm:t>
        <a:bodyPr/>
        <a:lstStyle/>
        <a:p>
          <a:endParaRPr lang="en-US"/>
        </a:p>
      </dgm:t>
    </dgm:pt>
    <dgm:pt modelId="{8DD61A23-461D-4B9E-A57F-F2E676B19F8C}" type="pres">
      <dgm:prSet presAssocID="{131A4142-D0E0-4307-A5C5-6448D86B0467}" presName="entireBox" presStyleLbl="node1" presStyleIdx="0" presStyleCnt="4"/>
      <dgm:spPr/>
      <dgm:t>
        <a:bodyPr/>
        <a:lstStyle/>
        <a:p>
          <a:endParaRPr lang="en-US"/>
        </a:p>
      </dgm:t>
    </dgm:pt>
    <dgm:pt modelId="{2C8E5931-CA93-4D25-915E-C971ECEDB233}" type="pres">
      <dgm:prSet presAssocID="{131A4142-D0E0-4307-A5C5-6448D86B0467}" presName="descendantBox" presStyleCnt="0"/>
      <dgm:spPr/>
    </dgm:pt>
    <dgm:pt modelId="{6361C35A-C854-4D57-99CD-F3F929229EB7}" type="pres">
      <dgm:prSet presAssocID="{567B7FE0-7448-4162-8621-31A27FB3FFB4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A07E79-0E2F-40C0-8BD1-103C1CC73CD0}" type="pres">
      <dgm:prSet presAssocID="{8E5BE251-16E7-4FC9-8DFE-4F08F389C4C1}" presName="sp" presStyleCnt="0"/>
      <dgm:spPr/>
    </dgm:pt>
    <dgm:pt modelId="{83D6920D-323D-4880-82F3-427739FC9CA5}" type="pres">
      <dgm:prSet presAssocID="{DBD946B2-E2EE-4E14-A140-005D3972D2FC}" presName="arrowAndChildren" presStyleCnt="0"/>
      <dgm:spPr/>
    </dgm:pt>
    <dgm:pt modelId="{45165303-6C66-41ED-B6FC-633496C55E2D}" type="pres">
      <dgm:prSet presAssocID="{DBD946B2-E2EE-4E14-A140-005D3972D2FC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83D2587B-7019-4593-99D6-25834056B43A}" type="pres">
      <dgm:prSet presAssocID="{DBD946B2-E2EE-4E14-A140-005D3972D2FC}" presName="arrow" presStyleLbl="node1" presStyleIdx="1" presStyleCnt="4"/>
      <dgm:spPr/>
      <dgm:t>
        <a:bodyPr/>
        <a:lstStyle/>
        <a:p>
          <a:endParaRPr lang="en-US"/>
        </a:p>
      </dgm:t>
    </dgm:pt>
    <dgm:pt modelId="{E4666C52-6FE8-45E7-A3E9-3CD8651D19D5}" type="pres">
      <dgm:prSet presAssocID="{DBD946B2-E2EE-4E14-A140-005D3972D2FC}" presName="descendantArrow" presStyleCnt="0"/>
      <dgm:spPr/>
    </dgm:pt>
    <dgm:pt modelId="{597C751A-AE2D-4C77-96E1-35D6E83AA903}" type="pres">
      <dgm:prSet presAssocID="{FF2AB3B5-DB19-4EE7-907B-4C55D5B5817B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4D30B-4199-49BD-B446-8082A7F15C2E}" type="pres">
      <dgm:prSet presAssocID="{46449A91-3E6E-4315-AB32-4BBD1259ED87}" presName="sp" presStyleCnt="0"/>
      <dgm:spPr/>
    </dgm:pt>
    <dgm:pt modelId="{9B7569EA-FF6A-4E39-A9EE-1EF20C76DF3A}" type="pres">
      <dgm:prSet presAssocID="{FDCC1C2F-E868-47CF-B01D-624A714E7A6C}" presName="arrowAndChildren" presStyleCnt="0"/>
      <dgm:spPr/>
    </dgm:pt>
    <dgm:pt modelId="{9B07C39F-6FD7-4737-A964-AF0D9E9B0899}" type="pres">
      <dgm:prSet presAssocID="{FDCC1C2F-E868-47CF-B01D-624A714E7A6C}" presName="parentTextArrow" presStyleLbl="node1" presStyleIdx="2" presStyleCnt="4"/>
      <dgm:spPr/>
      <dgm:t>
        <a:bodyPr/>
        <a:lstStyle/>
        <a:p>
          <a:endParaRPr lang="en-US"/>
        </a:p>
      </dgm:t>
    </dgm:pt>
    <dgm:pt modelId="{0C0E704F-8A43-4640-87D2-55734D0DEC21}" type="pres">
      <dgm:prSet presAssocID="{44C8604A-688D-46A3-A9E5-56B05FAAF284}" presName="sp" presStyleCnt="0"/>
      <dgm:spPr/>
    </dgm:pt>
    <dgm:pt modelId="{D5AB82D7-F50F-4C4B-B203-3662F6E0029F}" type="pres">
      <dgm:prSet presAssocID="{7B2504C8-8767-40A2-9872-D2F0A995885D}" presName="arrowAndChildren" presStyleCnt="0"/>
      <dgm:spPr/>
    </dgm:pt>
    <dgm:pt modelId="{E43C08C2-9B9D-4D5D-AA33-479BB0F88215}" type="pres">
      <dgm:prSet presAssocID="{7B2504C8-8767-40A2-9872-D2F0A995885D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B0E7F827-58DE-40EF-9FBC-2DF14F442727}" type="presOf" srcId="{567B7FE0-7448-4162-8621-31A27FB3FFB4}" destId="{6361C35A-C854-4D57-99CD-F3F929229EB7}" srcOrd="0" destOrd="0" presId="urn:microsoft.com/office/officeart/2005/8/layout/process4"/>
    <dgm:cxn modelId="{C53A7E0B-3F49-4D7C-8EAE-5B18D1FFECE5}" type="presOf" srcId="{DBD946B2-E2EE-4E14-A140-005D3972D2FC}" destId="{83D2587B-7019-4593-99D6-25834056B43A}" srcOrd="1" destOrd="0" presId="urn:microsoft.com/office/officeart/2005/8/layout/process4"/>
    <dgm:cxn modelId="{AC2A9B15-BAFA-4103-A123-9086340974B6}" srcId="{EB41D144-8515-4D24-A39A-B403D7A715F0}" destId="{131A4142-D0E0-4307-A5C5-6448D86B0467}" srcOrd="3" destOrd="0" parTransId="{99963EF5-565D-4219-99BF-4B5BB437162E}" sibTransId="{1A139B99-2385-4B30-AA71-E7B25E7D357A}"/>
    <dgm:cxn modelId="{2DE8F263-3E2F-4EF0-9C36-D545EDCE071B}" srcId="{EB41D144-8515-4D24-A39A-B403D7A715F0}" destId="{7B2504C8-8767-40A2-9872-D2F0A995885D}" srcOrd="0" destOrd="0" parTransId="{766F9FF2-07A7-448A-AA0A-FAF9C8184F17}" sibTransId="{44C8604A-688D-46A3-A9E5-56B05FAAF284}"/>
    <dgm:cxn modelId="{F5878DFC-C21A-4A21-9F40-245D11E7AB71}" srcId="{EB41D144-8515-4D24-A39A-B403D7A715F0}" destId="{DBD946B2-E2EE-4E14-A140-005D3972D2FC}" srcOrd="2" destOrd="0" parTransId="{29B5956A-7D5A-488C-BF92-B560D8757E4E}" sibTransId="{8E5BE251-16E7-4FC9-8DFE-4F08F389C4C1}"/>
    <dgm:cxn modelId="{ED1F00EE-FAE4-4354-B119-DBC95B2AF43F}" type="presOf" srcId="{FDCC1C2F-E868-47CF-B01D-624A714E7A6C}" destId="{9B07C39F-6FD7-4737-A964-AF0D9E9B0899}" srcOrd="0" destOrd="0" presId="urn:microsoft.com/office/officeart/2005/8/layout/process4"/>
    <dgm:cxn modelId="{BC50BC49-BAA3-41CB-9950-7B13FB8E33E3}" type="presOf" srcId="{DBD946B2-E2EE-4E14-A140-005D3972D2FC}" destId="{45165303-6C66-41ED-B6FC-633496C55E2D}" srcOrd="0" destOrd="0" presId="urn:microsoft.com/office/officeart/2005/8/layout/process4"/>
    <dgm:cxn modelId="{3F4D3493-EAD6-47DC-8349-27152973FEB7}" type="presOf" srcId="{131A4142-D0E0-4307-A5C5-6448D86B0467}" destId="{8DD61A23-461D-4B9E-A57F-F2E676B19F8C}" srcOrd="1" destOrd="0" presId="urn:microsoft.com/office/officeart/2005/8/layout/process4"/>
    <dgm:cxn modelId="{43F74C96-4989-48C1-89BC-CFE87A64846C}" srcId="{EB41D144-8515-4D24-A39A-B403D7A715F0}" destId="{FDCC1C2F-E868-47CF-B01D-624A714E7A6C}" srcOrd="1" destOrd="0" parTransId="{2B208C00-D032-4B98-9EB2-27A0981043AB}" sibTransId="{46449A91-3E6E-4315-AB32-4BBD1259ED87}"/>
    <dgm:cxn modelId="{E12B0FAE-EAE3-4E74-8F01-41951EA69547}" type="presOf" srcId="{EB41D144-8515-4D24-A39A-B403D7A715F0}" destId="{CB1CACB9-0BFB-42EF-AEA9-903A747B0CAC}" srcOrd="0" destOrd="0" presId="urn:microsoft.com/office/officeart/2005/8/layout/process4"/>
    <dgm:cxn modelId="{050C24AC-465D-4E89-9E39-D4B5C7B32437}" srcId="{DBD946B2-E2EE-4E14-A140-005D3972D2FC}" destId="{FF2AB3B5-DB19-4EE7-907B-4C55D5B5817B}" srcOrd="0" destOrd="0" parTransId="{08EB16C6-65F0-4E61-8940-9B06161941FB}" sibTransId="{A426B399-7600-472A-9DED-1655AF53A151}"/>
    <dgm:cxn modelId="{C5D8FF2A-A3FB-4731-9D89-ED7921741726}" type="presOf" srcId="{FF2AB3B5-DB19-4EE7-907B-4C55D5B5817B}" destId="{597C751A-AE2D-4C77-96E1-35D6E83AA903}" srcOrd="0" destOrd="0" presId="urn:microsoft.com/office/officeart/2005/8/layout/process4"/>
    <dgm:cxn modelId="{9F632EDD-2EE1-4F0C-B687-665A4B9CDE98}" type="presOf" srcId="{7B2504C8-8767-40A2-9872-D2F0A995885D}" destId="{E43C08C2-9B9D-4D5D-AA33-479BB0F88215}" srcOrd="0" destOrd="0" presId="urn:microsoft.com/office/officeart/2005/8/layout/process4"/>
    <dgm:cxn modelId="{9835C2B6-275C-460A-933B-A1C9C1AFE56A}" type="presOf" srcId="{131A4142-D0E0-4307-A5C5-6448D86B0467}" destId="{CFF06D0B-EA86-4124-8772-5B3E01B0F00B}" srcOrd="0" destOrd="0" presId="urn:microsoft.com/office/officeart/2005/8/layout/process4"/>
    <dgm:cxn modelId="{989408CE-7A85-4BB2-9ED8-2B5A8D701B7C}" srcId="{131A4142-D0E0-4307-A5C5-6448D86B0467}" destId="{567B7FE0-7448-4162-8621-31A27FB3FFB4}" srcOrd="0" destOrd="0" parTransId="{48E3B83B-A429-4B07-A34C-421F22CB591E}" sibTransId="{FEDE6B6D-10C8-4802-802D-2BE819E7F06F}"/>
    <dgm:cxn modelId="{CBFF0B6A-A581-4A48-B6AF-92749442EBA7}" type="presParOf" srcId="{CB1CACB9-0BFB-42EF-AEA9-903A747B0CAC}" destId="{9CBDFDDF-3DDC-4A03-B4D6-161B272E949F}" srcOrd="0" destOrd="0" presId="urn:microsoft.com/office/officeart/2005/8/layout/process4"/>
    <dgm:cxn modelId="{DBD811BD-AB6A-41DC-8910-DFA641FA75BA}" type="presParOf" srcId="{9CBDFDDF-3DDC-4A03-B4D6-161B272E949F}" destId="{CFF06D0B-EA86-4124-8772-5B3E01B0F00B}" srcOrd="0" destOrd="0" presId="urn:microsoft.com/office/officeart/2005/8/layout/process4"/>
    <dgm:cxn modelId="{F67633B1-71F4-42A1-9882-47DD9F47DFA5}" type="presParOf" srcId="{9CBDFDDF-3DDC-4A03-B4D6-161B272E949F}" destId="{8DD61A23-461D-4B9E-A57F-F2E676B19F8C}" srcOrd="1" destOrd="0" presId="urn:microsoft.com/office/officeart/2005/8/layout/process4"/>
    <dgm:cxn modelId="{6880EC23-9C91-42A2-970C-1F9C329F65CC}" type="presParOf" srcId="{9CBDFDDF-3DDC-4A03-B4D6-161B272E949F}" destId="{2C8E5931-CA93-4D25-915E-C971ECEDB233}" srcOrd="2" destOrd="0" presId="urn:microsoft.com/office/officeart/2005/8/layout/process4"/>
    <dgm:cxn modelId="{846C5C0F-6B31-4E47-AAE1-0C1CAF877628}" type="presParOf" srcId="{2C8E5931-CA93-4D25-915E-C971ECEDB233}" destId="{6361C35A-C854-4D57-99CD-F3F929229EB7}" srcOrd="0" destOrd="0" presId="urn:microsoft.com/office/officeart/2005/8/layout/process4"/>
    <dgm:cxn modelId="{53A30C15-C311-45C4-BD20-CC0E0B670E48}" type="presParOf" srcId="{CB1CACB9-0BFB-42EF-AEA9-903A747B0CAC}" destId="{E8A07E79-0E2F-40C0-8BD1-103C1CC73CD0}" srcOrd="1" destOrd="0" presId="urn:microsoft.com/office/officeart/2005/8/layout/process4"/>
    <dgm:cxn modelId="{4AF0DB9B-91DF-4B9B-A5ED-81173539D412}" type="presParOf" srcId="{CB1CACB9-0BFB-42EF-AEA9-903A747B0CAC}" destId="{83D6920D-323D-4880-82F3-427739FC9CA5}" srcOrd="2" destOrd="0" presId="urn:microsoft.com/office/officeart/2005/8/layout/process4"/>
    <dgm:cxn modelId="{72E178A3-D620-4627-97B0-D1EEC3664102}" type="presParOf" srcId="{83D6920D-323D-4880-82F3-427739FC9CA5}" destId="{45165303-6C66-41ED-B6FC-633496C55E2D}" srcOrd="0" destOrd="0" presId="urn:microsoft.com/office/officeart/2005/8/layout/process4"/>
    <dgm:cxn modelId="{3E05AC2C-CC62-4474-B228-9993618906C2}" type="presParOf" srcId="{83D6920D-323D-4880-82F3-427739FC9CA5}" destId="{83D2587B-7019-4593-99D6-25834056B43A}" srcOrd="1" destOrd="0" presId="urn:microsoft.com/office/officeart/2005/8/layout/process4"/>
    <dgm:cxn modelId="{6428FC73-835B-4AC6-B90F-0F95CF756969}" type="presParOf" srcId="{83D6920D-323D-4880-82F3-427739FC9CA5}" destId="{E4666C52-6FE8-45E7-A3E9-3CD8651D19D5}" srcOrd="2" destOrd="0" presId="urn:microsoft.com/office/officeart/2005/8/layout/process4"/>
    <dgm:cxn modelId="{E80EEA07-8FA0-43C6-B19C-0E3FE4F81396}" type="presParOf" srcId="{E4666C52-6FE8-45E7-A3E9-3CD8651D19D5}" destId="{597C751A-AE2D-4C77-96E1-35D6E83AA903}" srcOrd="0" destOrd="0" presId="urn:microsoft.com/office/officeart/2005/8/layout/process4"/>
    <dgm:cxn modelId="{B6CAAE02-B5C0-40E5-A726-78B5EAFA0DE4}" type="presParOf" srcId="{CB1CACB9-0BFB-42EF-AEA9-903A747B0CAC}" destId="{6584D30B-4199-49BD-B446-8082A7F15C2E}" srcOrd="3" destOrd="0" presId="urn:microsoft.com/office/officeart/2005/8/layout/process4"/>
    <dgm:cxn modelId="{89B69625-FF01-407D-8CC6-4EB90D984FF7}" type="presParOf" srcId="{CB1CACB9-0BFB-42EF-AEA9-903A747B0CAC}" destId="{9B7569EA-FF6A-4E39-A9EE-1EF20C76DF3A}" srcOrd="4" destOrd="0" presId="urn:microsoft.com/office/officeart/2005/8/layout/process4"/>
    <dgm:cxn modelId="{DE1A0FBC-96BC-487D-A7D2-4C86B4D78ECA}" type="presParOf" srcId="{9B7569EA-FF6A-4E39-A9EE-1EF20C76DF3A}" destId="{9B07C39F-6FD7-4737-A964-AF0D9E9B0899}" srcOrd="0" destOrd="0" presId="urn:microsoft.com/office/officeart/2005/8/layout/process4"/>
    <dgm:cxn modelId="{BD023409-3835-4FE6-8C2D-B23D49A604BD}" type="presParOf" srcId="{CB1CACB9-0BFB-42EF-AEA9-903A747B0CAC}" destId="{0C0E704F-8A43-4640-87D2-55734D0DEC21}" srcOrd="5" destOrd="0" presId="urn:microsoft.com/office/officeart/2005/8/layout/process4"/>
    <dgm:cxn modelId="{262CA7BD-84FA-47AA-9D42-3520BD72C4F3}" type="presParOf" srcId="{CB1CACB9-0BFB-42EF-AEA9-903A747B0CAC}" destId="{D5AB82D7-F50F-4C4B-B203-3662F6E0029F}" srcOrd="6" destOrd="0" presId="urn:microsoft.com/office/officeart/2005/8/layout/process4"/>
    <dgm:cxn modelId="{E647215A-9DE6-4024-BB39-7A2CD0518851}" type="presParOf" srcId="{D5AB82D7-F50F-4C4B-B203-3662F6E0029F}" destId="{E43C08C2-9B9D-4D5D-AA33-479BB0F882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B41D144-8515-4D24-A39A-B403D7A715F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2504C8-8767-40A2-9872-D2F0A995885D}">
      <dgm:prSet phldrT="[Text]" custT="1"/>
      <dgm:spPr/>
      <dgm:t>
        <a:bodyPr/>
        <a:lstStyle/>
        <a:p>
          <a:r>
            <a:rPr lang="en-US" sz="2400" b="1" dirty="0" smtClean="0"/>
            <a:t>SCS: Compile data into </a:t>
          </a:r>
          <a:r>
            <a:rPr lang="en-US" sz="2400" b="1" dirty="0" err="1" smtClean="0"/>
            <a:t>GreenGlass</a:t>
          </a:r>
          <a:r>
            <a:rPr lang="en-US" sz="2400" b="1" dirty="0" smtClean="0"/>
            <a:t>/kick-off Collections &amp; Operations Committee meeting to review </a:t>
          </a:r>
          <a:endParaRPr lang="en-US" sz="2400" b="1" dirty="0"/>
        </a:p>
      </dgm:t>
    </dgm:pt>
    <dgm:pt modelId="{766F9FF2-07A7-448A-AA0A-FAF9C8184F17}" type="parTrans" cxnId="{2DE8F263-3E2F-4EF0-9C36-D545EDCE071B}">
      <dgm:prSet/>
      <dgm:spPr/>
      <dgm:t>
        <a:bodyPr/>
        <a:lstStyle/>
        <a:p>
          <a:endParaRPr lang="en-US"/>
        </a:p>
      </dgm:t>
    </dgm:pt>
    <dgm:pt modelId="{44C8604A-688D-46A3-A9E5-56B05FAAF284}" type="sibTrans" cxnId="{2DE8F263-3E2F-4EF0-9C36-D545EDCE071B}">
      <dgm:prSet/>
      <dgm:spPr/>
      <dgm:t>
        <a:bodyPr/>
        <a:lstStyle/>
        <a:p>
          <a:endParaRPr lang="en-US"/>
        </a:p>
      </dgm:t>
    </dgm:pt>
    <dgm:pt modelId="{DBD946B2-E2EE-4E14-A140-005D3972D2FC}">
      <dgm:prSet phldrT="[Text]" custT="1"/>
      <dgm:spPr/>
      <dgm:t>
        <a:bodyPr/>
        <a:lstStyle/>
        <a:p>
          <a:r>
            <a:rPr lang="en-US" sz="2400" b="1" dirty="0" smtClean="0"/>
            <a:t>SCS: Allocate Retention Commitments</a:t>
          </a:r>
          <a:r>
            <a:rPr lang="en-US" sz="2400" dirty="0" smtClean="0"/>
            <a:t> </a:t>
          </a:r>
          <a:endParaRPr lang="en-US" sz="2400" b="1" dirty="0"/>
        </a:p>
      </dgm:t>
    </dgm:pt>
    <dgm:pt modelId="{29B5956A-7D5A-488C-BF92-B560D8757E4E}" type="parTrans" cxnId="{F5878DFC-C21A-4A21-9F40-245D11E7AB71}">
      <dgm:prSet/>
      <dgm:spPr/>
      <dgm:t>
        <a:bodyPr/>
        <a:lstStyle/>
        <a:p>
          <a:endParaRPr lang="en-US"/>
        </a:p>
      </dgm:t>
    </dgm:pt>
    <dgm:pt modelId="{8E5BE251-16E7-4FC9-8DFE-4F08F389C4C1}" type="sibTrans" cxnId="{F5878DFC-C21A-4A21-9F40-245D11E7AB71}">
      <dgm:prSet/>
      <dgm:spPr/>
      <dgm:t>
        <a:bodyPr/>
        <a:lstStyle/>
        <a:p>
          <a:endParaRPr lang="en-US"/>
        </a:p>
      </dgm:t>
    </dgm:pt>
    <dgm:pt modelId="{FF2AB3B5-DB19-4EE7-907B-4C55D5B5817B}">
      <dgm:prSet phldrT="[Text]" phldr="1"/>
      <dgm:spPr/>
      <dgm:t>
        <a:bodyPr/>
        <a:lstStyle/>
        <a:p>
          <a:endParaRPr lang="en-US" dirty="0"/>
        </a:p>
      </dgm:t>
    </dgm:pt>
    <dgm:pt modelId="{08EB16C6-65F0-4E61-8940-9B06161941FB}" type="parTrans" cxnId="{050C24AC-465D-4E89-9E39-D4B5C7B32437}">
      <dgm:prSet/>
      <dgm:spPr/>
      <dgm:t>
        <a:bodyPr/>
        <a:lstStyle/>
        <a:p>
          <a:endParaRPr lang="en-US"/>
        </a:p>
      </dgm:t>
    </dgm:pt>
    <dgm:pt modelId="{A426B399-7600-472A-9DED-1655AF53A151}" type="sibTrans" cxnId="{050C24AC-465D-4E89-9E39-D4B5C7B32437}">
      <dgm:prSet/>
      <dgm:spPr/>
      <dgm:t>
        <a:bodyPr/>
        <a:lstStyle/>
        <a:p>
          <a:endParaRPr lang="en-US"/>
        </a:p>
      </dgm:t>
    </dgm:pt>
    <dgm:pt modelId="{131A4142-D0E0-4307-A5C5-6448D86B0467}">
      <dgm:prSet phldrT="[Text]" custT="1"/>
      <dgm:spPr/>
      <dgm:t>
        <a:bodyPr/>
        <a:lstStyle/>
        <a:p>
          <a:r>
            <a:rPr lang="en-US" sz="2400" b="1" dirty="0" smtClean="0"/>
            <a:t>SCS: Reload </a:t>
          </a:r>
          <a:r>
            <a:rPr lang="en-US" sz="2400" b="1" dirty="0" err="1" smtClean="0"/>
            <a:t>GreenGlass</a:t>
          </a:r>
          <a:r>
            <a:rPr lang="en-US" sz="2400" b="1" dirty="0" smtClean="0"/>
            <a:t> Data to Reflect Retentions</a:t>
          </a:r>
          <a:endParaRPr lang="en-US" sz="2400" dirty="0"/>
        </a:p>
      </dgm:t>
    </dgm:pt>
    <dgm:pt modelId="{99963EF5-565D-4219-99BF-4B5BB437162E}" type="parTrans" cxnId="{AC2A9B15-BAFA-4103-A123-9086340974B6}">
      <dgm:prSet/>
      <dgm:spPr/>
      <dgm:t>
        <a:bodyPr/>
        <a:lstStyle/>
        <a:p>
          <a:endParaRPr lang="en-US"/>
        </a:p>
      </dgm:t>
    </dgm:pt>
    <dgm:pt modelId="{1A139B99-2385-4B30-AA71-E7B25E7D357A}" type="sibTrans" cxnId="{AC2A9B15-BAFA-4103-A123-9086340974B6}">
      <dgm:prSet/>
      <dgm:spPr/>
      <dgm:t>
        <a:bodyPr/>
        <a:lstStyle/>
        <a:p>
          <a:endParaRPr lang="en-US"/>
        </a:p>
      </dgm:t>
    </dgm:pt>
    <dgm:pt modelId="{567B7FE0-7448-4162-8621-31A27FB3FFB4}">
      <dgm:prSet phldrT="[Text]" phldr="1"/>
      <dgm:spPr/>
      <dgm:t>
        <a:bodyPr/>
        <a:lstStyle/>
        <a:p>
          <a:endParaRPr lang="en-US" dirty="0"/>
        </a:p>
      </dgm:t>
    </dgm:pt>
    <dgm:pt modelId="{48E3B83B-A429-4B07-A34C-421F22CB591E}" type="parTrans" cxnId="{989408CE-7A85-4BB2-9ED8-2B5A8D701B7C}">
      <dgm:prSet/>
      <dgm:spPr/>
      <dgm:t>
        <a:bodyPr/>
        <a:lstStyle/>
        <a:p>
          <a:endParaRPr lang="en-US"/>
        </a:p>
      </dgm:t>
    </dgm:pt>
    <dgm:pt modelId="{FEDE6B6D-10C8-4802-802D-2BE819E7F06F}" type="sibTrans" cxnId="{989408CE-7A85-4BB2-9ED8-2B5A8D701B7C}">
      <dgm:prSet/>
      <dgm:spPr/>
      <dgm:t>
        <a:bodyPr/>
        <a:lstStyle/>
        <a:p>
          <a:endParaRPr lang="en-US"/>
        </a:p>
      </dgm:t>
    </dgm:pt>
    <dgm:pt modelId="{FDCC1C2F-E868-47CF-B01D-624A714E7A6C}">
      <dgm:prSet custT="1"/>
      <dgm:spPr/>
      <dgm:t>
        <a:bodyPr/>
        <a:lstStyle/>
        <a:p>
          <a:r>
            <a:rPr lang="en-US" sz="2400" b="1" dirty="0" smtClean="0"/>
            <a:t>Collections &amp; Operations Committee: Meetings to experiment &amp; agree on retention rules</a:t>
          </a:r>
          <a:endParaRPr lang="en-US" sz="2400" b="1" dirty="0"/>
        </a:p>
      </dgm:t>
    </dgm:pt>
    <dgm:pt modelId="{46449A91-3E6E-4315-AB32-4BBD1259ED87}" type="sibTrans" cxnId="{43F74C96-4989-48C1-89BC-CFE87A64846C}">
      <dgm:prSet/>
      <dgm:spPr/>
      <dgm:t>
        <a:bodyPr/>
        <a:lstStyle/>
        <a:p>
          <a:endParaRPr lang="en-US"/>
        </a:p>
      </dgm:t>
    </dgm:pt>
    <dgm:pt modelId="{2B208C00-D032-4B98-9EB2-27A0981043AB}" type="parTrans" cxnId="{43F74C96-4989-48C1-89BC-CFE87A64846C}">
      <dgm:prSet/>
      <dgm:spPr/>
      <dgm:t>
        <a:bodyPr/>
        <a:lstStyle/>
        <a:p>
          <a:endParaRPr lang="en-US"/>
        </a:p>
      </dgm:t>
    </dgm:pt>
    <dgm:pt modelId="{CB1CACB9-0BFB-42EF-AEA9-903A747B0CAC}" type="pres">
      <dgm:prSet presAssocID="{EB41D144-8515-4D24-A39A-B403D7A715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BDFDDF-3DDC-4A03-B4D6-161B272E949F}" type="pres">
      <dgm:prSet presAssocID="{131A4142-D0E0-4307-A5C5-6448D86B0467}" presName="boxAndChildren" presStyleCnt="0"/>
      <dgm:spPr/>
    </dgm:pt>
    <dgm:pt modelId="{CFF06D0B-EA86-4124-8772-5B3E01B0F00B}" type="pres">
      <dgm:prSet presAssocID="{131A4142-D0E0-4307-A5C5-6448D86B0467}" presName="parentTextBox" presStyleLbl="node1" presStyleIdx="0" presStyleCnt="4"/>
      <dgm:spPr/>
      <dgm:t>
        <a:bodyPr/>
        <a:lstStyle/>
        <a:p>
          <a:endParaRPr lang="en-US"/>
        </a:p>
      </dgm:t>
    </dgm:pt>
    <dgm:pt modelId="{8DD61A23-461D-4B9E-A57F-F2E676B19F8C}" type="pres">
      <dgm:prSet presAssocID="{131A4142-D0E0-4307-A5C5-6448D86B0467}" presName="entireBox" presStyleLbl="node1" presStyleIdx="0" presStyleCnt="4"/>
      <dgm:spPr/>
      <dgm:t>
        <a:bodyPr/>
        <a:lstStyle/>
        <a:p>
          <a:endParaRPr lang="en-US"/>
        </a:p>
      </dgm:t>
    </dgm:pt>
    <dgm:pt modelId="{2C8E5931-CA93-4D25-915E-C971ECEDB233}" type="pres">
      <dgm:prSet presAssocID="{131A4142-D0E0-4307-A5C5-6448D86B0467}" presName="descendantBox" presStyleCnt="0"/>
      <dgm:spPr/>
    </dgm:pt>
    <dgm:pt modelId="{6361C35A-C854-4D57-99CD-F3F929229EB7}" type="pres">
      <dgm:prSet presAssocID="{567B7FE0-7448-4162-8621-31A27FB3FFB4}" presName="childTextBox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A07E79-0E2F-40C0-8BD1-103C1CC73CD0}" type="pres">
      <dgm:prSet presAssocID="{8E5BE251-16E7-4FC9-8DFE-4F08F389C4C1}" presName="sp" presStyleCnt="0"/>
      <dgm:spPr/>
    </dgm:pt>
    <dgm:pt modelId="{83D6920D-323D-4880-82F3-427739FC9CA5}" type="pres">
      <dgm:prSet presAssocID="{DBD946B2-E2EE-4E14-A140-005D3972D2FC}" presName="arrowAndChildren" presStyleCnt="0"/>
      <dgm:spPr/>
    </dgm:pt>
    <dgm:pt modelId="{45165303-6C66-41ED-B6FC-633496C55E2D}" type="pres">
      <dgm:prSet presAssocID="{DBD946B2-E2EE-4E14-A140-005D3972D2FC}" presName="parentTextArrow" presStyleLbl="node1" presStyleIdx="0" presStyleCnt="4"/>
      <dgm:spPr/>
      <dgm:t>
        <a:bodyPr/>
        <a:lstStyle/>
        <a:p>
          <a:endParaRPr lang="en-US"/>
        </a:p>
      </dgm:t>
    </dgm:pt>
    <dgm:pt modelId="{83D2587B-7019-4593-99D6-25834056B43A}" type="pres">
      <dgm:prSet presAssocID="{DBD946B2-E2EE-4E14-A140-005D3972D2FC}" presName="arrow" presStyleLbl="node1" presStyleIdx="1" presStyleCnt="4"/>
      <dgm:spPr/>
      <dgm:t>
        <a:bodyPr/>
        <a:lstStyle/>
        <a:p>
          <a:endParaRPr lang="en-US"/>
        </a:p>
      </dgm:t>
    </dgm:pt>
    <dgm:pt modelId="{E4666C52-6FE8-45E7-A3E9-3CD8651D19D5}" type="pres">
      <dgm:prSet presAssocID="{DBD946B2-E2EE-4E14-A140-005D3972D2FC}" presName="descendantArrow" presStyleCnt="0"/>
      <dgm:spPr/>
    </dgm:pt>
    <dgm:pt modelId="{597C751A-AE2D-4C77-96E1-35D6E83AA903}" type="pres">
      <dgm:prSet presAssocID="{FF2AB3B5-DB19-4EE7-907B-4C55D5B5817B}" presName="childTextArrow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4D30B-4199-49BD-B446-8082A7F15C2E}" type="pres">
      <dgm:prSet presAssocID="{46449A91-3E6E-4315-AB32-4BBD1259ED87}" presName="sp" presStyleCnt="0"/>
      <dgm:spPr/>
    </dgm:pt>
    <dgm:pt modelId="{9B7569EA-FF6A-4E39-A9EE-1EF20C76DF3A}" type="pres">
      <dgm:prSet presAssocID="{FDCC1C2F-E868-47CF-B01D-624A714E7A6C}" presName="arrowAndChildren" presStyleCnt="0"/>
      <dgm:spPr/>
    </dgm:pt>
    <dgm:pt modelId="{9B07C39F-6FD7-4737-A964-AF0D9E9B0899}" type="pres">
      <dgm:prSet presAssocID="{FDCC1C2F-E868-47CF-B01D-624A714E7A6C}" presName="parentTextArrow" presStyleLbl="node1" presStyleIdx="2" presStyleCnt="4" custLinFactNeighborY="-2524"/>
      <dgm:spPr/>
      <dgm:t>
        <a:bodyPr/>
        <a:lstStyle/>
        <a:p>
          <a:endParaRPr lang="en-US"/>
        </a:p>
      </dgm:t>
    </dgm:pt>
    <dgm:pt modelId="{0C0E704F-8A43-4640-87D2-55734D0DEC21}" type="pres">
      <dgm:prSet presAssocID="{44C8604A-688D-46A3-A9E5-56B05FAAF284}" presName="sp" presStyleCnt="0"/>
      <dgm:spPr/>
    </dgm:pt>
    <dgm:pt modelId="{D5AB82D7-F50F-4C4B-B203-3662F6E0029F}" type="pres">
      <dgm:prSet presAssocID="{7B2504C8-8767-40A2-9872-D2F0A995885D}" presName="arrowAndChildren" presStyleCnt="0"/>
      <dgm:spPr/>
    </dgm:pt>
    <dgm:pt modelId="{E43C08C2-9B9D-4D5D-AA33-479BB0F88215}" type="pres">
      <dgm:prSet presAssocID="{7B2504C8-8767-40A2-9872-D2F0A995885D}" presName="parentTextArrow" presStyleLbl="node1" presStyleIdx="3" presStyleCnt="4"/>
      <dgm:spPr/>
      <dgm:t>
        <a:bodyPr/>
        <a:lstStyle/>
        <a:p>
          <a:endParaRPr lang="en-US"/>
        </a:p>
      </dgm:t>
    </dgm:pt>
  </dgm:ptLst>
  <dgm:cxnLst>
    <dgm:cxn modelId="{989408CE-7A85-4BB2-9ED8-2B5A8D701B7C}" srcId="{131A4142-D0E0-4307-A5C5-6448D86B0467}" destId="{567B7FE0-7448-4162-8621-31A27FB3FFB4}" srcOrd="0" destOrd="0" parTransId="{48E3B83B-A429-4B07-A34C-421F22CB591E}" sibTransId="{FEDE6B6D-10C8-4802-802D-2BE819E7F06F}"/>
    <dgm:cxn modelId="{ED1F00EE-FAE4-4354-B119-DBC95B2AF43F}" type="presOf" srcId="{FDCC1C2F-E868-47CF-B01D-624A714E7A6C}" destId="{9B07C39F-6FD7-4737-A964-AF0D9E9B0899}" srcOrd="0" destOrd="0" presId="urn:microsoft.com/office/officeart/2005/8/layout/process4"/>
    <dgm:cxn modelId="{3F4D3493-EAD6-47DC-8349-27152973FEB7}" type="presOf" srcId="{131A4142-D0E0-4307-A5C5-6448D86B0467}" destId="{8DD61A23-461D-4B9E-A57F-F2E676B19F8C}" srcOrd="1" destOrd="0" presId="urn:microsoft.com/office/officeart/2005/8/layout/process4"/>
    <dgm:cxn modelId="{F5878DFC-C21A-4A21-9F40-245D11E7AB71}" srcId="{EB41D144-8515-4D24-A39A-B403D7A715F0}" destId="{DBD946B2-E2EE-4E14-A140-005D3972D2FC}" srcOrd="2" destOrd="0" parTransId="{29B5956A-7D5A-488C-BF92-B560D8757E4E}" sibTransId="{8E5BE251-16E7-4FC9-8DFE-4F08F389C4C1}"/>
    <dgm:cxn modelId="{2DE8F263-3E2F-4EF0-9C36-D545EDCE071B}" srcId="{EB41D144-8515-4D24-A39A-B403D7A715F0}" destId="{7B2504C8-8767-40A2-9872-D2F0A995885D}" srcOrd="0" destOrd="0" parTransId="{766F9FF2-07A7-448A-AA0A-FAF9C8184F17}" sibTransId="{44C8604A-688D-46A3-A9E5-56B05FAAF284}"/>
    <dgm:cxn modelId="{AC2A9B15-BAFA-4103-A123-9086340974B6}" srcId="{EB41D144-8515-4D24-A39A-B403D7A715F0}" destId="{131A4142-D0E0-4307-A5C5-6448D86B0467}" srcOrd="3" destOrd="0" parTransId="{99963EF5-565D-4219-99BF-4B5BB437162E}" sibTransId="{1A139B99-2385-4B30-AA71-E7B25E7D357A}"/>
    <dgm:cxn modelId="{E12B0FAE-EAE3-4E74-8F01-41951EA69547}" type="presOf" srcId="{EB41D144-8515-4D24-A39A-B403D7A715F0}" destId="{CB1CACB9-0BFB-42EF-AEA9-903A747B0CAC}" srcOrd="0" destOrd="0" presId="urn:microsoft.com/office/officeart/2005/8/layout/process4"/>
    <dgm:cxn modelId="{9F632EDD-2EE1-4F0C-B687-665A4B9CDE98}" type="presOf" srcId="{7B2504C8-8767-40A2-9872-D2F0A995885D}" destId="{E43C08C2-9B9D-4D5D-AA33-479BB0F88215}" srcOrd="0" destOrd="0" presId="urn:microsoft.com/office/officeart/2005/8/layout/process4"/>
    <dgm:cxn modelId="{050C24AC-465D-4E89-9E39-D4B5C7B32437}" srcId="{DBD946B2-E2EE-4E14-A140-005D3972D2FC}" destId="{FF2AB3B5-DB19-4EE7-907B-4C55D5B5817B}" srcOrd="0" destOrd="0" parTransId="{08EB16C6-65F0-4E61-8940-9B06161941FB}" sibTransId="{A426B399-7600-472A-9DED-1655AF53A151}"/>
    <dgm:cxn modelId="{9835C2B6-275C-460A-933B-A1C9C1AFE56A}" type="presOf" srcId="{131A4142-D0E0-4307-A5C5-6448D86B0467}" destId="{CFF06D0B-EA86-4124-8772-5B3E01B0F00B}" srcOrd="0" destOrd="0" presId="urn:microsoft.com/office/officeart/2005/8/layout/process4"/>
    <dgm:cxn modelId="{C53A7E0B-3F49-4D7C-8EAE-5B18D1FFECE5}" type="presOf" srcId="{DBD946B2-E2EE-4E14-A140-005D3972D2FC}" destId="{83D2587B-7019-4593-99D6-25834056B43A}" srcOrd="1" destOrd="0" presId="urn:microsoft.com/office/officeart/2005/8/layout/process4"/>
    <dgm:cxn modelId="{B0E7F827-58DE-40EF-9FBC-2DF14F442727}" type="presOf" srcId="{567B7FE0-7448-4162-8621-31A27FB3FFB4}" destId="{6361C35A-C854-4D57-99CD-F3F929229EB7}" srcOrd="0" destOrd="0" presId="urn:microsoft.com/office/officeart/2005/8/layout/process4"/>
    <dgm:cxn modelId="{BC50BC49-BAA3-41CB-9950-7B13FB8E33E3}" type="presOf" srcId="{DBD946B2-E2EE-4E14-A140-005D3972D2FC}" destId="{45165303-6C66-41ED-B6FC-633496C55E2D}" srcOrd="0" destOrd="0" presId="urn:microsoft.com/office/officeart/2005/8/layout/process4"/>
    <dgm:cxn modelId="{43F74C96-4989-48C1-89BC-CFE87A64846C}" srcId="{EB41D144-8515-4D24-A39A-B403D7A715F0}" destId="{FDCC1C2F-E868-47CF-B01D-624A714E7A6C}" srcOrd="1" destOrd="0" parTransId="{2B208C00-D032-4B98-9EB2-27A0981043AB}" sibTransId="{46449A91-3E6E-4315-AB32-4BBD1259ED87}"/>
    <dgm:cxn modelId="{C5D8FF2A-A3FB-4731-9D89-ED7921741726}" type="presOf" srcId="{FF2AB3B5-DB19-4EE7-907B-4C55D5B5817B}" destId="{597C751A-AE2D-4C77-96E1-35D6E83AA903}" srcOrd="0" destOrd="0" presId="urn:microsoft.com/office/officeart/2005/8/layout/process4"/>
    <dgm:cxn modelId="{CBFF0B6A-A581-4A48-B6AF-92749442EBA7}" type="presParOf" srcId="{CB1CACB9-0BFB-42EF-AEA9-903A747B0CAC}" destId="{9CBDFDDF-3DDC-4A03-B4D6-161B272E949F}" srcOrd="0" destOrd="0" presId="urn:microsoft.com/office/officeart/2005/8/layout/process4"/>
    <dgm:cxn modelId="{DBD811BD-AB6A-41DC-8910-DFA641FA75BA}" type="presParOf" srcId="{9CBDFDDF-3DDC-4A03-B4D6-161B272E949F}" destId="{CFF06D0B-EA86-4124-8772-5B3E01B0F00B}" srcOrd="0" destOrd="0" presId="urn:microsoft.com/office/officeart/2005/8/layout/process4"/>
    <dgm:cxn modelId="{F67633B1-71F4-42A1-9882-47DD9F47DFA5}" type="presParOf" srcId="{9CBDFDDF-3DDC-4A03-B4D6-161B272E949F}" destId="{8DD61A23-461D-4B9E-A57F-F2E676B19F8C}" srcOrd="1" destOrd="0" presId="urn:microsoft.com/office/officeart/2005/8/layout/process4"/>
    <dgm:cxn modelId="{6880EC23-9C91-42A2-970C-1F9C329F65CC}" type="presParOf" srcId="{9CBDFDDF-3DDC-4A03-B4D6-161B272E949F}" destId="{2C8E5931-CA93-4D25-915E-C971ECEDB233}" srcOrd="2" destOrd="0" presId="urn:microsoft.com/office/officeart/2005/8/layout/process4"/>
    <dgm:cxn modelId="{846C5C0F-6B31-4E47-AAE1-0C1CAF877628}" type="presParOf" srcId="{2C8E5931-CA93-4D25-915E-C971ECEDB233}" destId="{6361C35A-C854-4D57-99CD-F3F929229EB7}" srcOrd="0" destOrd="0" presId="urn:microsoft.com/office/officeart/2005/8/layout/process4"/>
    <dgm:cxn modelId="{53A30C15-C311-45C4-BD20-CC0E0B670E48}" type="presParOf" srcId="{CB1CACB9-0BFB-42EF-AEA9-903A747B0CAC}" destId="{E8A07E79-0E2F-40C0-8BD1-103C1CC73CD0}" srcOrd="1" destOrd="0" presId="urn:microsoft.com/office/officeart/2005/8/layout/process4"/>
    <dgm:cxn modelId="{4AF0DB9B-91DF-4B9B-A5ED-81173539D412}" type="presParOf" srcId="{CB1CACB9-0BFB-42EF-AEA9-903A747B0CAC}" destId="{83D6920D-323D-4880-82F3-427739FC9CA5}" srcOrd="2" destOrd="0" presId="urn:microsoft.com/office/officeart/2005/8/layout/process4"/>
    <dgm:cxn modelId="{72E178A3-D620-4627-97B0-D1EEC3664102}" type="presParOf" srcId="{83D6920D-323D-4880-82F3-427739FC9CA5}" destId="{45165303-6C66-41ED-B6FC-633496C55E2D}" srcOrd="0" destOrd="0" presId="urn:microsoft.com/office/officeart/2005/8/layout/process4"/>
    <dgm:cxn modelId="{3E05AC2C-CC62-4474-B228-9993618906C2}" type="presParOf" srcId="{83D6920D-323D-4880-82F3-427739FC9CA5}" destId="{83D2587B-7019-4593-99D6-25834056B43A}" srcOrd="1" destOrd="0" presId="urn:microsoft.com/office/officeart/2005/8/layout/process4"/>
    <dgm:cxn modelId="{6428FC73-835B-4AC6-B90F-0F95CF756969}" type="presParOf" srcId="{83D6920D-323D-4880-82F3-427739FC9CA5}" destId="{E4666C52-6FE8-45E7-A3E9-3CD8651D19D5}" srcOrd="2" destOrd="0" presId="urn:microsoft.com/office/officeart/2005/8/layout/process4"/>
    <dgm:cxn modelId="{E80EEA07-8FA0-43C6-B19C-0E3FE4F81396}" type="presParOf" srcId="{E4666C52-6FE8-45E7-A3E9-3CD8651D19D5}" destId="{597C751A-AE2D-4C77-96E1-35D6E83AA903}" srcOrd="0" destOrd="0" presId="urn:microsoft.com/office/officeart/2005/8/layout/process4"/>
    <dgm:cxn modelId="{B6CAAE02-B5C0-40E5-A726-78B5EAFA0DE4}" type="presParOf" srcId="{CB1CACB9-0BFB-42EF-AEA9-903A747B0CAC}" destId="{6584D30B-4199-49BD-B446-8082A7F15C2E}" srcOrd="3" destOrd="0" presId="urn:microsoft.com/office/officeart/2005/8/layout/process4"/>
    <dgm:cxn modelId="{89B69625-FF01-407D-8CC6-4EB90D984FF7}" type="presParOf" srcId="{CB1CACB9-0BFB-42EF-AEA9-903A747B0CAC}" destId="{9B7569EA-FF6A-4E39-A9EE-1EF20C76DF3A}" srcOrd="4" destOrd="0" presId="urn:microsoft.com/office/officeart/2005/8/layout/process4"/>
    <dgm:cxn modelId="{DE1A0FBC-96BC-487D-A7D2-4C86B4D78ECA}" type="presParOf" srcId="{9B7569EA-FF6A-4E39-A9EE-1EF20C76DF3A}" destId="{9B07C39F-6FD7-4737-A964-AF0D9E9B0899}" srcOrd="0" destOrd="0" presId="urn:microsoft.com/office/officeart/2005/8/layout/process4"/>
    <dgm:cxn modelId="{BD023409-3835-4FE6-8C2D-B23D49A604BD}" type="presParOf" srcId="{CB1CACB9-0BFB-42EF-AEA9-903A747B0CAC}" destId="{0C0E704F-8A43-4640-87D2-55734D0DEC21}" srcOrd="5" destOrd="0" presId="urn:microsoft.com/office/officeart/2005/8/layout/process4"/>
    <dgm:cxn modelId="{262CA7BD-84FA-47AA-9D42-3520BD72C4F3}" type="presParOf" srcId="{CB1CACB9-0BFB-42EF-AEA9-903A747B0CAC}" destId="{D5AB82D7-F50F-4C4B-B203-3662F6E0029F}" srcOrd="6" destOrd="0" presId="urn:microsoft.com/office/officeart/2005/8/layout/process4"/>
    <dgm:cxn modelId="{E647215A-9DE6-4024-BB39-7A2CD0518851}" type="presParOf" srcId="{D5AB82D7-F50F-4C4B-B203-3662F6E0029F}" destId="{E43C08C2-9B9D-4D5D-AA33-479BB0F882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B41D144-8515-4D24-A39A-B403D7A715F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B2504C8-8767-40A2-9872-D2F0A995885D}">
      <dgm:prSet phldrT="[Text]" custT="1"/>
      <dgm:spPr/>
      <dgm:t>
        <a:bodyPr/>
        <a:lstStyle/>
        <a:p>
          <a:r>
            <a:rPr lang="en-US" sz="2400" b="1" dirty="0" smtClean="0"/>
            <a:t>Libraries: Review Retention Proposals &amp; rejected allocations reported to SCS</a:t>
          </a:r>
          <a:endParaRPr lang="en-US" sz="2400" b="1" dirty="0"/>
        </a:p>
      </dgm:t>
    </dgm:pt>
    <dgm:pt modelId="{766F9FF2-07A7-448A-AA0A-FAF9C8184F17}" type="parTrans" cxnId="{2DE8F263-3E2F-4EF0-9C36-D545EDCE071B}">
      <dgm:prSet/>
      <dgm:spPr/>
      <dgm:t>
        <a:bodyPr/>
        <a:lstStyle/>
        <a:p>
          <a:endParaRPr lang="en-US"/>
        </a:p>
      </dgm:t>
    </dgm:pt>
    <dgm:pt modelId="{44C8604A-688D-46A3-A9E5-56B05FAAF284}" type="sibTrans" cxnId="{2DE8F263-3E2F-4EF0-9C36-D545EDCE071B}">
      <dgm:prSet/>
      <dgm:spPr/>
      <dgm:t>
        <a:bodyPr/>
        <a:lstStyle/>
        <a:p>
          <a:endParaRPr lang="en-US"/>
        </a:p>
      </dgm:t>
    </dgm:pt>
    <dgm:pt modelId="{DBD946B2-E2EE-4E14-A140-005D3972D2FC}">
      <dgm:prSet phldrT="[Text]" custT="1"/>
      <dgm:spPr/>
      <dgm:t>
        <a:bodyPr/>
        <a:lstStyle/>
        <a:p>
          <a:r>
            <a:rPr lang="en-US" sz="2400" b="1" dirty="0" smtClean="0"/>
            <a:t>Load retention commitments into Sierra</a:t>
          </a:r>
          <a:endParaRPr lang="en-US" sz="2400" b="1" dirty="0"/>
        </a:p>
      </dgm:t>
    </dgm:pt>
    <dgm:pt modelId="{29B5956A-7D5A-488C-BF92-B560D8757E4E}" type="parTrans" cxnId="{F5878DFC-C21A-4A21-9F40-245D11E7AB71}">
      <dgm:prSet/>
      <dgm:spPr/>
      <dgm:t>
        <a:bodyPr/>
        <a:lstStyle/>
        <a:p>
          <a:endParaRPr lang="en-US"/>
        </a:p>
      </dgm:t>
    </dgm:pt>
    <dgm:pt modelId="{8E5BE251-16E7-4FC9-8DFE-4F08F389C4C1}" type="sibTrans" cxnId="{F5878DFC-C21A-4A21-9F40-245D11E7AB71}">
      <dgm:prSet/>
      <dgm:spPr/>
      <dgm:t>
        <a:bodyPr/>
        <a:lstStyle/>
        <a:p>
          <a:endParaRPr lang="en-US"/>
        </a:p>
      </dgm:t>
    </dgm:pt>
    <dgm:pt modelId="{FF2AB3B5-DB19-4EE7-907B-4C55D5B5817B}">
      <dgm:prSet phldrT="[Text]" phldr="1"/>
      <dgm:spPr/>
      <dgm:t>
        <a:bodyPr/>
        <a:lstStyle/>
        <a:p>
          <a:endParaRPr lang="en-US" dirty="0"/>
        </a:p>
      </dgm:t>
    </dgm:pt>
    <dgm:pt modelId="{08EB16C6-65F0-4E61-8940-9B06161941FB}" type="parTrans" cxnId="{050C24AC-465D-4E89-9E39-D4B5C7B32437}">
      <dgm:prSet/>
      <dgm:spPr/>
      <dgm:t>
        <a:bodyPr/>
        <a:lstStyle/>
        <a:p>
          <a:endParaRPr lang="en-US"/>
        </a:p>
      </dgm:t>
    </dgm:pt>
    <dgm:pt modelId="{A426B399-7600-472A-9DED-1655AF53A151}" type="sibTrans" cxnId="{050C24AC-465D-4E89-9E39-D4B5C7B32437}">
      <dgm:prSet/>
      <dgm:spPr/>
      <dgm:t>
        <a:bodyPr/>
        <a:lstStyle/>
        <a:p>
          <a:endParaRPr lang="en-US"/>
        </a:p>
      </dgm:t>
    </dgm:pt>
    <dgm:pt modelId="{FDCC1C2F-E868-47CF-B01D-624A714E7A6C}">
      <dgm:prSet custT="1"/>
      <dgm:spPr/>
      <dgm:t>
        <a:bodyPr/>
        <a:lstStyle/>
        <a:p>
          <a:r>
            <a:rPr lang="en-US" sz="2400" b="1" dirty="0" smtClean="0"/>
            <a:t>SCS: </a:t>
          </a:r>
          <a:r>
            <a:rPr lang="en-US" sz="2400" b="1" i="0" u="none" dirty="0" err="1" smtClean="0"/>
            <a:t>GreenGlass</a:t>
          </a:r>
          <a:r>
            <a:rPr lang="en-US" sz="2400" b="1" i="0" u="none" dirty="0" smtClean="0"/>
            <a:t> reloaded with FINAL retention commitments</a:t>
          </a:r>
          <a:endParaRPr lang="en-US" sz="2400" b="1" dirty="0"/>
        </a:p>
      </dgm:t>
    </dgm:pt>
    <dgm:pt modelId="{46449A91-3E6E-4315-AB32-4BBD1259ED87}" type="sibTrans" cxnId="{43F74C96-4989-48C1-89BC-CFE87A64846C}">
      <dgm:prSet/>
      <dgm:spPr/>
      <dgm:t>
        <a:bodyPr/>
        <a:lstStyle/>
        <a:p>
          <a:endParaRPr lang="en-US"/>
        </a:p>
      </dgm:t>
    </dgm:pt>
    <dgm:pt modelId="{2B208C00-D032-4B98-9EB2-27A0981043AB}" type="parTrans" cxnId="{43F74C96-4989-48C1-89BC-CFE87A64846C}">
      <dgm:prSet/>
      <dgm:spPr/>
      <dgm:t>
        <a:bodyPr/>
        <a:lstStyle/>
        <a:p>
          <a:endParaRPr lang="en-US"/>
        </a:p>
      </dgm:t>
    </dgm:pt>
    <dgm:pt modelId="{CB1CACB9-0BFB-42EF-AEA9-903A747B0CAC}" type="pres">
      <dgm:prSet presAssocID="{EB41D144-8515-4D24-A39A-B403D7A715F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8249624-AFD9-4341-B50E-5E619C03C8CA}" type="pres">
      <dgm:prSet presAssocID="{DBD946B2-E2EE-4E14-A140-005D3972D2FC}" presName="boxAndChildren" presStyleCnt="0"/>
      <dgm:spPr/>
    </dgm:pt>
    <dgm:pt modelId="{BF38C790-D8C1-44DC-916D-B51BB846A4B1}" type="pres">
      <dgm:prSet presAssocID="{DBD946B2-E2EE-4E14-A140-005D3972D2FC}" presName="parentTextBox" presStyleLbl="node1" presStyleIdx="0" presStyleCnt="3"/>
      <dgm:spPr/>
      <dgm:t>
        <a:bodyPr/>
        <a:lstStyle/>
        <a:p>
          <a:endParaRPr lang="en-US"/>
        </a:p>
      </dgm:t>
    </dgm:pt>
    <dgm:pt modelId="{912577A9-18E1-4080-991B-98D6AB088434}" type="pres">
      <dgm:prSet presAssocID="{DBD946B2-E2EE-4E14-A140-005D3972D2FC}" presName="entireBox" presStyleLbl="node1" presStyleIdx="0" presStyleCnt="3"/>
      <dgm:spPr/>
      <dgm:t>
        <a:bodyPr/>
        <a:lstStyle/>
        <a:p>
          <a:endParaRPr lang="en-US"/>
        </a:p>
      </dgm:t>
    </dgm:pt>
    <dgm:pt modelId="{A9A9993A-FF2C-4EC9-8A22-FC746FDFAF7E}" type="pres">
      <dgm:prSet presAssocID="{DBD946B2-E2EE-4E14-A140-005D3972D2FC}" presName="descendantBox" presStyleCnt="0"/>
      <dgm:spPr/>
    </dgm:pt>
    <dgm:pt modelId="{DFC89EB8-5774-498E-8F04-94069E407100}" type="pres">
      <dgm:prSet presAssocID="{FF2AB3B5-DB19-4EE7-907B-4C55D5B5817B}" presName="childTextBox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84D30B-4199-49BD-B446-8082A7F15C2E}" type="pres">
      <dgm:prSet presAssocID="{46449A91-3E6E-4315-AB32-4BBD1259ED87}" presName="sp" presStyleCnt="0"/>
      <dgm:spPr/>
    </dgm:pt>
    <dgm:pt modelId="{9B7569EA-FF6A-4E39-A9EE-1EF20C76DF3A}" type="pres">
      <dgm:prSet presAssocID="{FDCC1C2F-E868-47CF-B01D-624A714E7A6C}" presName="arrowAndChildren" presStyleCnt="0"/>
      <dgm:spPr/>
    </dgm:pt>
    <dgm:pt modelId="{9B07C39F-6FD7-4737-A964-AF0D9E9B0899}" type="pres">
      <dgm:prSet presAssocID="{FDCC1C2F-E868-47CF-B01D-624A714E7A6C}" presName="parentTextArrow" presStyleLbl="node1" presStyleIdx="1" presStyleCnt="3" custLinFactNeighborX="-25490" custLinFactNeighborY="-2524"/>
      <dgm:spPr/>
      <dgm:t>
        <a:bodyPr/>
        <a:lstStyle/>
        <a:p>
          <a:endParaRPr lang="en-US"/>
        </a:p>
      </dgm:t>
    </dgm:pt>
    <dgm:pt modelId="{0C0E704F-8A43-4640-87D2-55734D0DEC21}" type="pres">
      <dgm:prSet presAssocID="{44C8604A-688D-46A3-A9E5-56B05FAAF284}" presName="sp" presStyleCnt="0"/>
      <dgm:spPr/>
    </dgm:pt>
    <dgm:pt modelId="{D5AB82D7-F50F-4C4B-B203-3662F6E0029F}" type="pres">
      <dgm:prSet presAssocID="{7B2504C8-8767-40A2-9872-D2F0A995885D}" presName="arrowAndChildren" presStyleCnt="0"/>
      <dgm:spPr/>
    </dgm:pt>
    <dgm:pt modelId="{E43C08C2-9B9D-4D5D-AA33-479BB0F88215}" type="pres">
      <dgm:prSet presAssocID="{7B2504C8-8767-40A2-9872-D2F0A995885D}" presName="parentTextArrow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D8D43CFF-6735-4299-9026-2A56841B2E85}" type="presOf" srcId="{DBD946B2-E2EE-4E14-A140-005D3972D2FC}" destId="{BF38C790-D8C1-44DC-916D-B51BB846A4B1}" srcOrd="0" destOrd="0" presId="urn:microsoft.com/office/officeart/2005/8/layout/process4"/>
    <dgm:cxn modelId="{43F74C96-4989-48C1-89BC-CFE87A64846C}" srcId="{EB41D144-8515-4D24-A39A-B403D7A715F0}" destId="{FDCC1C2F-E868-47CF-B01D-624A714E7A6C}" srcOrd="1" destOrd="0" parTransId="{2B208C00-D032-4B98-9EB2-27A0981043AB}" sibTransId="{46449A91-3E6E-4315-AB32-4BBD1259ED87}"/>
    <dgm:cxn modelId="{F78629DC-54D7-4D1A-AD13-8944BDC98B58}" type="presOf" srcId="{FF2AB3B5-DB19-4EE7-907B-4C55D5B5817B}" destId="{DFC89EB8-5774-498E-8F04-94069E407100}" srcOrd="0" destOrd="0" presId="urn:microsoft.com/office/officeart/2005/8/layout/process4"/>
    <dgm:cxn modelId="{ED1F00EE-FAE4-4354-B119-DBC95B2AF43F}" type="presOf" srcId="{FDCC1C2F-E868-47CF-B01D-624A714E7A6C}" destId="{9B07C39F-6FD7-4737-A964-AF0D9E9B0899}" srcOrd="0" destOrd="0" presId="urn:microsoft.com/office/officeart/2005/8/layout/process4"/>
    <dgm:cxn modelId="{050C24AC-465D-4E89-9E39-D4B5C7B32437}" srcId="{DBD946B2-E2EE-4E14-A140-005D3972D2FC}" destId="{FF2AB3B5-DB19-4EE7-907B-4C55D5B5817B}" srcOrd="0" destOrd="0" parTransId="{08EB16C6-65F0-4E61-8940-9B06161941FB}" sibTransId="{A426B399-7600-472A-9DED-1655AF53A151}"/>
    <dgm:cxn modelId="{4964BC2B-D54D-45A4-A86D-5F0BC8716183}" type="presOf" srcId="{DBD946B2-E2EE-4E14-A140-005D3972D2FC}" destId="{912577A9-18E1-4080-991B-98D6AB088434}" srcOrd="1" destOrd="0" presId="urn:microsoft.com/office/officeart/2005/8/layout/process4"/>
    <dgm:cxn modelId="{E12B0FAE-EAE3-4E74-8F01-41951EA69547}" type="presOf" srcId="{EB41D144-8515-4D24-A39A-B403D7A715F0}" destId="{CB1CACB9-0BFB-42EF-AEA9-903A747B0CAC}" srcOrd="0" destOrd="0" presId="urn:microsoft.com/office/officeart/2005/8/layout/process4"/>
    <dgm:cxn modelId="{9F632EDD-2EE1-4F0C-B687-665A4B9CDE98}" type="presOf" srcId="{7B2504C8-8767-40A2-9872-D2F0A995885D}" destId="{E43C08C2-9B9D-4D5D-AA33-479BB0F88215}" srcOrd="0" destOrd="0" presId="urn:microsoft.com/office/officeart/2005/8/layout/process4"/>
    <dgm:cxn modelId="{F5878DFC-C21A-4A21-9F40-245D11E7AB71}" srcId="{EB41D144-8515-4D24-A39A-B403D7A715F0}" destId="{DBD946B2-E2EE-4E14-A140-005D3972D2FC}" srcOrd="2" destOrd="0" parTransId="{29B5956A-7D5A-488C-BF92-B560D8757E4E}" sibTransId="{8E5BE251-16E7-4FC9-8DFE-4F08F389C4C1}"/>
    <dgm:cxn modelId="{2DE8F263-3E2F-4EF0-9C36-D545EDCE071B}" srcId="{EB41D144-8515-4D24-A39A-B403D7A715F0}" destId="{7B2504C8-8767-40A2-9872-D2F0A995885D}" srcOrd="0" destOrd="0" parTransId="{766F9FF2-07A7-448A-AA0A-FAF9C8184F17}" sibTransId="{44C8604A-688D-46A3-A9E5-56B05FAAF284}"/>
    <dgm:cxn modelId="{5BE29081-A888-4312-AEFF-489511D38159}" type="presParOf" srcId="{CB1CACB9-0BFB-42EF-AEA9-903A747B0CAC}" destId="{68249624-AFD9-4341-B50E-5E619C03C8CA}" srcOrd="0" destOrd="0" presId="urn:microsoft.com/office/officeart/2005/8/layout/process4"/>
    <dgm:cxn modelId="{D0B62186-9FAF-4460-988D-176FCA2F4222}" type="presParOf" srcId="{68249624-AFD9-4341-B50E-5E619C03C8CA}" destId="{BF38C790-D8C1-44DC-916D-B51BB846A4B1}" srcOrd="0" destOrd="0" presId="urn:microsoft.com/office/officeart/2005/8/layout/process4"/>
    <dgm:cxn modelId="{637447D4-0F5B-487E-80BF-0907AA43DCE3}" type="presParOf" srcId="{68249624-AFD9-4341-B50E-5E619C03C8CA}" destId="{912577A9-18E1-4080-991B-98D6AB088434}" srcOrd="1" destOrd="0" presId="urn:microsoft.com/office/officeart/2005/8/layout/process4"/>
    <dgm:cxn modelId="{C72ACE6B-AB7F-49A1-85A5-3D339AB6DD5C}" type="presParOf" srcId="{68249624-AFD9-4341-B50E-5E619C03C8CA}" destId="{A9A9993A-FF2C-4EC9-8A22-FC746FDFAF7E}" srcOrd="2" destOrd="0" presId="urn:microsoft.com/office/officeart/2005/8/layout/process4"/>
    <dgm:cxn modelId="{E824C75C-5B52-433F-8F36-4528CF14C1C8}" type="presParOf" srcId="{A9A9993A-FF2C-4EC9-8A22-FC746FDFAF7E}" destId="{DFC89EB8-5774-498E-8F04-94069E407100}" srcOrd="0" destOrd="0" presId="urn:microsoft.com/office/officeart/2005/8/layout/process4"/>
    <dgm:cxn modelId="{B6CAAE02-B5C0-40E5-A726-78B5EAFA0DE4}" type="presParOf" srcId="{CB1CACB9-0BFB-42EF-AEA9-903A747B0CAC}" destId="{6584D30B-4199-49BD-B446-8082A7F15C2E}" srcOrd="1" destOrd="0" presId="urn:microsoft.com/office/officeart/2005/8/layout/process4"/>
    <dgm:cxn modelId="{89B69625-FF01-407D-8CC6-4EB90D984FF7}" type="presParOf" srcId="{CB1CACB9-0BFB-42EF-AEA9-903A747B0CAC}" destId="{9B7569EA-FF6A-4E39-A9EE-1EF20C76DF3A}" srcOrd="2" destOrd="0" presId="urn:microsoft.com/office/officeart/2005/8/layout/process4"/>
    <dgm:cxn modelId="{DE1A0FBC-96BC-487D-A7D2-4C86B4D78ECA}" type="presParOf" srcId="{9B7569EA-FF6A-4E39-A9EE-1EF20C76DF3A}" destId="{9B07C39F-6FD7-4737-A964-AF0D9E9B0899}" srcOrd="0" destOrd="0" presId="urn:microsoft.com/office/officeart/2005/8/layout/process4"/>
    <dgm:cxn modelId="{BD023409-3835-4FE6-8C2D-B23D49A604BD}" type="presParOf" srcId="{CB1CACB9-0BFB-42EF-AEA9-903A747B0CAC}" destId="{0C0E704F-8A43-4640-87D2-55734D0DEC21}" srcOrd="3" destOrd="0" presId="urn:microsoft.com/office/officeart/2005/8/layout/process4"/>
    <dgm:cxn modelId="{262CA7BD-84FA-47AA-9D42-3520BD72C4F3}" type="presParOf" srcId="{CB1CACB9-0BFB-42EF-AEA9-903A747B0CAC}" destId="{D5AB82D7-F50F-4C4B-B203-3662F6E0029F}" srcOrd="4" destOrd="0" presId="urn:microsoft.com/office/officeart/2005/8/layout/process4"/>
    <dgm:cxn modelId="{E647215A-9DE6-4024-BB39-7A2CD0518851}" type="presParOf" srcId="{D5AB82D7-F50F-4C4B-B203-3662F6E0029F}" destId="{E43C08C2-9B9D-4D5D-AA33-479BB0F8821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61A23-461D-4B9E-A57F-F2E676B19F8C}">
      <dsp:nvSpPr>
        <dsp:cNvPr id="0" name=""/>
        <dsp:cNvSpPr/>
      </dsp:nvSpPr>
      <dsp:spPr>
        <a:xfrm>
          <a:off x="0" y="3750030"/>
          <a:ext cx="7772400" cy="820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Compile and Validate Individual Data Summaries</a:t>
          </a:r>
          <a:endParaRPr lang="en-US" sz="2400" kern="1200" dirty="0"/>
        </a:p>
      </dsp:txBody>
      <dsp:txXfrm>
        <a:off x="0" y="3750030"/>
        <a:ext cx="7772400" cy="443024"/>
      </dsp:txXfrm>
    </dsp:sp>
    <dsp:sp modelId="{6361C35A-C854-4D57-99CD-F3F929229EB7}">
      <dsp:nvSpPr>
        <dsp:cNvPr id="0" name=""/>
        <dsp:cNvSpPr/>
      </dsp:nvSpPr>
      <dsp:spPr>
        <a:xfrm>
          <a:off x="0" y="4176646"/>
          <a:ext cx="7772400" cy="3773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4176646"/>
        <a:ext cx="7772400" cy="377390"/>
      </dsp:txXfrm>
    </dsp:sp>
    <dsp:sp modelId="{83D2587B-7019-4593-99D6-25834056B43A}">
      <dsp:nvSpPr>
        <dsp:cNvPr id="0" name=""/>
        <dsp:cNvSpPr/>
      </dsp:nvSpPr>
      <dsp:spPr>
        <a:xfrm rot="10800000">
          <a:off x="0" y="250053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Data validation &amp; holdings lookups </a:t>
          </a:r>
          <a:endParaRPr lang="en-US" sz="2400" b="1" kern="1200" dirty="0"/>
        </a:p>
      </dsp:txBody>
      <dsp:txXfrm rot="-10800000">
        <a:off x="0" y="2500538"/>
        <a:ext cx="7772400" cy="442891"/>
      </dsp:txXfrm>
    </dsp:sp>
    <dsp:sp modelId="{597C751A-AE2D-4C77-96E1-35D6E83AA903}">
      <dsp:nvSpPr>
        <dsp:cNvPr id="0" name=""/>
        <dsp:cNvSpPr/>
      </dsp:nvSpPr>
      <dsp:spPr>
        <a:xfrm>
          <a:off x="0" y="2943429"/>
          <a:ext cx="7772400" cy="3772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2943429"/>
        <a:ext cx="7772400" cy="377277"/>
      </dsp:txXfrm>
    </dsp:sp>
    <dsp:sp modelId="{9B07C39F-6FD7-4737-A964-AF0D9E9B0899}">
      <dsp:nvSpPr>
        <dsp:cNvPr id="0" name=""/>
        <dsp:cNvSpPr/>
      </dsp:nvSpPr>
      <dsp:spPr>
        <a:xfrm rot="10800000">
          <a:off x="0" y="1251046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Libraries: Provide Bibliographic, Item, Circulation Data  </a:t>
          </a:r>
          <a:endParaRPr lang="en-US" sz="2400" b="1" kern="1200" dirty="0"/>
        </a:p>
      </dsp:txBody>
      <dsp:txXfrm rot="10800000">
        <a:off x="0" y="1251046"/>
        <a:ext cx="7772400" cy="819878"/>
      </dsp:txXfrm>
    </dsp:sp>
    <dsp:sp modelId="{E43C08C2-9B9D-4D5D-AA33-479BB0F88215}">
      <dsp:nvSpPr>
        <dsp:cNvPr id="0" name=""/>
        <dsp:cNvSpPr/>
      </dsp:nvSpPr>
      <dsp:spPr>
        <a:xfrm rot="10800000">
          <a:off x="0" y="1554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Libraries: Complete OCLC/SCS Cataloging &amp; Data Questionnaire</a:t>
          </a:r>
          <a:endParaRPr lang="en-US" sz="2400" b="1" kern="1200" dirty="0"/>
        </a:p>
      </dsp:txBody>
      <dsp:txXfrm rot="10800000">
        <a:off x="0" y="1554"/>
        <a:ext cx="7772400" cy="8198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61A23-461D-4B9E-A57F-F2E676B19F8C}">
      <dsp:nvSpPr>
        <dsp:cNvPr id="0" name=""/>
        <dsp:cNvSpPr/>
      </dsp:nvSpPr>
      <dsp:spPr>
        <a:xfrm>
          <a:off x="0" y="3750030"/>
          <a:ext cx="7772400" cy="82041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Reload </a:t>
          </a:r>
          <a:r>
            <a:rPr lang="en-US" sz="2400" b="1" kern="1200" dirty="0" err="1" smtClean="0"/>
            <a:t>GreenGlass</a:t>
          </a:r>
          <a:r>
            <a:rPr lang="en-US" sz="2400" b="1" kern="1200" dirty="0" smtClean="0"/>
            <a:t> Data to Reflect Retentions</a:t>
          </a:r>
          <a:endParaRPr lang="en-US" sz="2400" kern="1200" dirty="0"/>
        </a:p>
      </dsp:txBody>
      <dsp:txXfrm>
        <a:off x="0" y="3750030"/>
        <a:ext cx="7772400" cy="443024"/>
      </dsp:txXfrm>
    </dsp:sp>
    <dsp:sp modelId="{6361C35A-C854-4D57-99CD-F3F929229EB7}">
      <dsp:nvSpPr>
        <dsp:cNvPr id="0" name=""/>
        <dsp:cNvSpPr/>
      </dsp:nvSpPr>
      <dsp:spPr>
        <a:xfrm>
          <a:off x="0" y="4176646"/>
          <a:ext cx="7772400" cy="3773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4176646"/>
        <a:ext cx="7772400" cy="377390"/>
      </dsp:txXfrm>
    </dsp:sp>
    <dsp:sp modelId="{83D2587B-7019-4593-99D6-25834056B43A}">
      <dsp:nvSpPr>
        <dsp:cNvPr id="0" name=""/>
        <dsp:cNvSpPr/>
      </dsp:nvSpPr>
      <dsp:spPr>
        <a:xfrm rot="10800000">
          <a:off x="0" y="250053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Allocate Retention Commitments</a:t>
          </a:r>
          <a:r>
            <a:rPr lang="en-US" sz="2400" kern="1200" dirty="0" smtClean="0"/>
            <a:t> </a:t>
          </a:r>
          <a:endParaRPr lang="en-US" sz="2400" b="1" kern="1200" dirty="0"/>
        </a:p>
      </dsp:txBody>
      <dsp:txXfrm rot="-10800000">
        <a:off x="0" y="2500538"/>
        <a:ext cx="7772400" cy="442891"/>
      </dsp:txXfrm>
    </dsp:sp>
    <dsp:sp modelId="{597C751A-AE2D-4C77-96E1-35D6E83AA903}">
      <dsp:nvSpPr>
        <dsp:cNvPr id="0" name=""/>
        <dsp:cNvSpPr/>
      </dsp:nvSpPr>
      <dsp:spPr>
        <a:xfrm>
          <a:off x="0" y="2943429"/>
          <a:ext cx="7772400" cy="3772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29210" rIns="163576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0" y="2943429"/>
        <a:ext cx="7772400" cy="377277"/>
      </dsp:txXfrm>
    </dsp:sp>
    <dsp:sp modelId="{9B07C39F-6FD7-4737-A964-AF0D9E9B0899}">
      <dsp:nvSpPr>
        <dsp:cNvPr id="0" name=""/>
        <dsp:cNvSpPr/>
      </dsp:nvSpPr>
      <dsp:spPr>
        <a:xfrm rot="10800000">
          <a:off x="0" y="1219198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Collections &amp; Operations Committee: Meetings to experiment &amp; agree on retention rules</a:t>
          </a:r>
          <a:endParaRPr lang="en-US" sz="2400" b="1" kern="1200" dirty="0"/>
        </a:p>
      </dsp:txBody>
      <dsp:txXfrm rot="10800000">
        <a:off x="0" y="1219198"/>
        <a:ext cx="7772400" cy="819878"/>
      </dsp:txXfrm>
    </dsp:sp>
    <dsp:sp modelId="{E43C08C2-9B9D-4D5D-AA33-479BB0F88215}">
      <dsp:nvSpPr>
        <dsp:cNvPr id="0" name=""/>
        <dsp:cNvSpPr/>
      </dsp:nvSpPr>
      <dsp:spPr>
        <a:xfrm rot="10800000">
          <a:off x="0" y="1554"/>
          <a:ext cx="7772400" cy="1261798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Compile data into </a:t>
          </a:r>
          <a:r>
            <a:rPr lang="en-US" sz="2400" b="1" kern="1200" dirty="0" err="1" smtClean="0"/>
            <a:t>GreenGlass</a:t>
          </a:r>
          <a:r>
            <a:rPr lang="en-US" sz="2400" b="1" kern="1200" dirty="0" smtClean="0"/>
            <a:t>/kick-off Collections &amp; Operations Committee meeting to review </a:t>
          </a:r>
          <a:endParaRPr lang="en-US" sz="2400" b="1" kern="1200" dirty="0"/>
        </a:p>
      </dsp:txBody>
      <dsp:txXfrm rot="10800000">
        <a:off x="0" y="1554"/>
        <a:ext cx="7772400" cy="8198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2577A9-18E1-4080-991B-98D6AB088434}">
      <dsp:nvSpPr>
        <dsp:cNvPr id="0" name=""/>
        <dsp:cNvSpPr/>
      </dsp:nvSpPr>
      <dsp:spPr>
        <a:xfrm>
          <a:off x="0" y="3441586"/>
          <a:ext cx="7772400" cy="11296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Load retention commitments into Sierra</a:t>
          </a:r>
          <a:endParaRPr lang="en-US" sz="2400" b="1" kern="1200" dirty="0"/>
        </a:p>
      </dsp:txBody>
      <dsp:txXfrm>
        <a:off x="0" y="3441586"/>
        <a:ext cx="7772400" cy="609986"/>
      </dsp:txXfrm>
    </dsp:sp>
    <dsp:sp modelId="{DFC89EB8-5774-498E-8F04-94069E407100}">
      <dsp:nvSpPr>
        <dsp:cNvPr id="0" name=""/>
        <dsp:cNvSpPr/>
      </dsp:nvSpPr>
      <dsp:spPr>
        <a:xfrm>
          <a:off x="0" y="4028981"/>
          <a:ext cx="7772400" cy="5196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200" kern="1200" dirty="0"/>
        </a:p>
      </dsp:txBody>
      <dsp:txXfrm>
        <a:off x="0" y="4028981"/>
        <a:ext cx="7772400" cy="519618"/>
      </dsp:txXfrm>
    </dsp:sp>
    <dsp:sp modelId="{9B07C39F-6FD7-4737-A964-AF0D9E9B0899}">
      <dsp:nvSpPr>
        <dsp:cNvPr id="0" name=""/>
        <dsp:cNvSpPr/>
      </dsp:nvSpPr>
      <dsp:spPr>
        <a:xfrm rot="10800000">
          <a:off x="0" y="1677346"/>
          <a:ext cx="7772400" cy="173733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SCS: </a:t>
          </a:r>
          <a:r>
            <a:rPr lang="en-US" sz="2400" b="1" i="0" u="none" kern="1200" dirty="0" err="1" smtClean="0"/>
            <a:t>GreenGlass</a:t>
          </a:r>
          <a:r>
            <a:rPr lang="en-US" sz="2400" b="1" i="0" u="none" kern="1200" dirty="0" smtClean="0"/>
            <a:t> reloaded with FINAL retention commitments</a:t>
          </a:r>
          <a:endParaRPr lang="en-US" sz="2400" b="1" kern="1200" dirty="0"/>
        </a:p>
      </dsp:txBody>
      <dsp:txXfrm rot="10800000">
        <a:off x="0" y="1677346"/>
        <a:ext cx="7772400" cy="1128867"/>
      </dsp:txXfrm>
    </dsp:sp>
    <dsp:sp modelId="{E43C08C2-9B9D-4D5D-AA33-479BB0F88215}">
      <dsp:nvSpPr>
        <dsp:cNvPr id="0" name=""/>
        <dsp:cNvSpPr/>
      </dsp:nvSpPr>
      <dsp:spPr>
        <a:xfrm rot="10800000">
          <a:off x="0" y="808"/>
          <a:ext cx="7772400" cy="173733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Libraries: Review Retention Proposals &amp; rejected allocations reported to SCS</a:t>
          </a:r>
          <a:endParaRPr lang="en-US" sz="2400" b="1" kern="1200" dirty="0"/>
        </a:p>
      </dsp:txBody>
      <dsp:txXfrm rot="10800000">
        <a:off x="0" y="808"/>
        <a:ext cx="7772400" cy="11288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1ECC5-15EE-4F93-81C4-1D24B0266072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D0D720-A50A-474E-BC2F-FE6C1276A1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D0D720-A50A-474E-BC2F-FE6C1276A13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412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F9008-98A6-4FFB-9327-B08DC8FB96E2}" type="datetime1">
              <a:rPr lang="en-US" smtClean="0"/>
              <a:pPr/>
              <a:t>9/18/2018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B36F1-040A-4F78-87C0-FE63794DC212}" type="datetime1">
              <a:rPr lang="en-US" smtClean="0"/>
              <a:pPr/>
              <a:t>9/18/2018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8332E-B99B-4ADC-B4B6-577BAE5335D4}" type="datetime1">
              <a:rPr lang="en-US" smtClean="0"/>
              <a:pPr/>
              <a:t>9/18/2018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505F6-1B69-4968-BF89-FE5C0BEFD179}" type="datetime1">
              <a:rPr lang="en-US" smtClean="0"/>
              <a:pPr/>
              <a:t>9/18/2018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6629400" cy="457200"/>
          </a:xfrm>
        </p:spPr>
        <p:txBody>
          <a:bodyPr/>
          <a:lstStyle>
            <a:lvl1pPr algn="r">
              <a:defRPr sz="2000" baseline="0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1" i="0" cap="none" baseline="0">
                <a:solidFill>
                  <a:schemeClr val="accent6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64E7D-1E01-4B6C-B578-F219433202CF}" type="datetime1">
              <a:rPr lang="en-US" smtClean="0"/>
              <a:pPr/>
              <a:t>9/18/2018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AB9A3-AF26-47CA-AE23-68EDE5A07611}" type="datetime1">
              <a:rPr lang="en-US" smtClean="0"/>
              <a:pPr/>
              <a:t>9/18/2018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EAE9-8241-48B1-A011-91AE36E042C8}" type="datetime1">
              <a:rPr lang="en-US" smtClean="0"/>
              <a:pPr/>
              <a:t>9/18/2018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8AF4-D835-4868-AE92-35158B91827D}" type="datetime1">
              <a:rPr lang="en-US" smtClean="0"/>
              <a:pPr/>
              <a:t>9/18/2018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526DC-B5EC-443B-8D6C-DD6457766B00}" type="datetime1">
              <a:rPr lang="en-US" smtClean="0"/>
              <a:pPr/>
              <a:t>9/18/2018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8C52C-29BD-43F6-A557-3CD15702E6A6}" type="datetime1">
              <a:rPr lang="en-US" smtClean="0"/>
              <a:pPr/>
              <a:t>9/18/2018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B88F6-378C-457D-8355-CBDDDFF831C7}" type="datetime1">
              <a:rPr lang="en-US" smtClean="0"/>
              <a:pPr/>
              <a:t>9/18/2018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B44C96-8AE9-4EE6-8AF1-48B079722684}" type="datetime1">
              <a:rPr lang="en-US" smtClean="0"/>
              <a:pPr/>
              <a:t>9/18/2018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6705600" cy="45720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2000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 smtClean="0">
                <a:solidFill>
                  <a:schemeClr val="accent2">
                    <a:lumMod val="75000"/>
                  </a:schemeClr>
                </a:solidFill>
              </a:rPr>
              <a:t>www.maineinfonet.org/mscs</a:t>
            </a: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12B009F-9D57-4AC8-A57F-B2CC4EFD47E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620000" y="4648200"/>
            <a:ext cx="13335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000" b="1" i="0" kern="1200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September 21, </a:t>
            </a:r>
            <a:r>
              <a:rPr lang="en-US" sz="3200" dirty="0" smtClean="0"/>
              <a:t>2018</a:t>
            </a:r>
          </a:p>
          <a:p>
            <a:r>
              <a:rPr lang="en-US" sz="3200" dirty="0" smtClean="0"/>
              <a:t>Matthew Revitt, Maine Shared Collections Librarian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MSCC 2019 Collection Analysis </a:t>
            </a:r>
            <a:r>
              <a:rPr lang="en-US" dirty="0" smtClean="0"/>
              <a:t>Planning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09800" y="6172200"/>
            <a:ext cx="4648200" cy="461665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www.maineinfonet.org/mscs/</a:t>
            </a:r>
            <a:endParaRPr lang="en-US" sz="24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34200" y="3604804"/>
            <a:ext cx="2019300" cy="307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Estimated Bib Record Totals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35888843"/>
              </p:ext>
            </p:extLst>
          </p:nvPr>
        </p:nvGraphicFramePr>
        <p:xfrm>
          <a:off x="1066800" y="1263015"/>
          <a:ext cx="7772400" cy="5366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6200">
                  <a:extLst>
                    <a:ext uri="{9D8B030D-6E8A-4147-A177-3AD203B41FA5}">
                      <a16:colId xmlns:a16="http://schemas.microsoft.com/office/drawing/2014/main" val="348596716"/>
                    </a:ext>
                  </a:extLst>
                </a:gridCol>
                <a:gridCol w="3886200">
                  <a:extLst>
                    <a:ext uri="{9D8B030D-6E8A-4147-A177-3AD203B41FA5}">
                      <a16:colId xmlns:a16="http://schemas.microsoft.com/office/drawing/2014/main" val="3258852048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r>
                        <a:rPr lang="en-US" dirty="0" smtClean="0"/>
                        <a:t>Library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No. of  Monographs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3309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Bangor Public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55,200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71482879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Bates College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98,900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10559548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Bowdoin College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88,600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64696432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Colby College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86,200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76501222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Maine State Library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30,900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85739468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UMaine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 101,000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69519847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UMaine Augusta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14,300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41799755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Southern Maine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17,900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616566267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Machias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 3,700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4943313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Fort Kent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 9,800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132833588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Farmington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13,600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82539990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University of Maine at Presque Isle</a:t>
                      </a:r>
                      <a:endParaRPr lang="en-US" sz="200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    2,800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65521760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Portland Public Library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   49,400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411673736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Minerva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 150,000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279142002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Totals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000000"/>
                          </a:solidFill>
                          <a:effectLst/>
                          <a:latin typeface="Perpetua" panose="02020502060401020303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  722,300 </a:t>
                      </a:r>
                      <a:endParaRPr lang="en-US" sz="2000" dirty="0">
                        <a:effectLst/>
                        <a:latin typeface="Perpetua" panose="020205020604010203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9050" marR="19050" marT="0" marB="0"/>
                </a:tc>
                <a:extLst>
                  <a:ext uri="{0D108BD9-81ED-4DB2-BD59-A6C34878D82A}">
                    <a16:rowId xmlns:a16="http://schemas.microsoft.com/office/drawing/2014/main" val="3223773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193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Excluding Specific Publishers from Commitments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Will be </a:t>
            </a:r>
            <a:r>
              <a:rPr lang="en-US" sz="2800" dirty="0"/>
              <a:t>excluding from retention consideration specific publishers whose works are temporary in nature e.g. textbooks and travel guides 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800" dirty="0"/>
              <a:t>Collections &amp; Operations Committee working on adding to publishers list, focus on juvenile </a:t>
            </a:r>
            <a:r>
              <a:rPr lang="en-US" sz="2800" dirty="0" smtClean="0"/>
              <a:t>fiction</a:t>
            </a:r>
          </a:p>
          <a:p>
            <a:endParaRPr lang="en-US" sz="2800" dirty="0"/>
          </a:p>
          <a:p>
            <a:r>
              <a:rPr lang="en-US" sz="2800" dirty="0" smtClean="0"/>
              <a:t>Also received requests from Bates &amp; Colby regarding excluding specific locations and subjects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3747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Project Outline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46129780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024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  	Project Outline cont.…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49707768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806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     	Project Outline cont.…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44535208"/>
              </p:ext>
            </p:extLst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264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Timeline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Starting data questionnaires &amp; submissions (January/February 2019)</a:t>
            </a:r>
          </a:p>
          <a:p>
            <a:r>
              <a:rPr lang="en-US" dirty="0" smtClean="0"/>
              <a:t>Collections &amp; Operations Committee meet to agree on retention rules (May-July 2019) </a:t>
            </a:r>
          </a:p>
          <a:p>
            <a:r>
              <a:rPr lang="en-US" dirty="0" smtClean="0"/>
              <a:t>Retention commitment </a:t>
            </a:r>
            <a:r>
              <a:rPr lang="en-US" dirty="0"/>
              <a:t>review </a:t>
            </a:r>
            <a:r>
              <a:rPr lang="en-US" dirty="0" smtClean="0"/>
              <a:t>(July-August 2019)</a:t>
            </a:r>
          </a:p>
          <a:p>
            <a:r>
              <a:rPr lang="en-US" dirty="0" smtClean="0"/>
              <a:t>Load agreed retention commitments into local ILSs &amp; OCLC </a:t>
            </a:r>
            <a:r>
              <a:rPr lang="en-US" dirty="0" err="1" smtClean="0"/>
              <a:t>WorldCat</a:t>
            </a:r>
            <a:r>
              <a:rPr lang="en-US" dirty="0" smtClean="0"/>
              <a:t> (September-October 2019)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58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sz="6000" dirty="0" smtClean="0"/>
              <a:t>Thanks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26787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</a:t>
            </a:r>
            <a:r>
              <a:rPr lang="en-US" smtClean="0"/>
              <a:t>Project Personnel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Matthew Revitt, Maine Shared Collections Librarian</a:t>
            </a:r>
          </a:p>
          <a:p>
            <a:r>
              <a:rPr lang="en-US" sz="3000" dirty="0" smtClean="0"/>
              <a:t>Sara Amato, MSCC Contracted Systems Librarian</a:t>
            </a:r>
          </a:p>
          <a:p>
            <a:r>
              <a:rPr lang="en-US" sz="3000" dirty="0"/>
              <a:t>Andy Breeding, </a:t>
            </a:r>
            <a:r>
              <a:rPr lang="en-US" sz="3200" dirty="0"/>
              <a:t>Consulting Software Engineer, </a:t>
            </a:r>
            <a:r>
              <a:rPr lang="en-US" sz="3000" dirty="0"/>
              <a:t>OCLC Sustainable Collection Services</a:t>
            </a:r>
          </a:p>
          <a:p>
            <a:r>
              <a:rPr lang="en-US" sz="3000" dirty="0"/>
              <a:t>Cynthia </a:t>
            </a:r>
            <a:r>
              <a:rPr lang="en-US" sz="3000" dirty="0" err="1"/>
              <a:t>Duchane</a:t>
            </a:r>
            <a:r>
              <a:rPr lang="en-US" sz="3000" dirty="0"/>
              <a:t>, OCLC Sustainable Collection Services</a:t>
            </a:r>
          </a:p>
          <a:p>
            <a:pPr marL="0" indent="0">
              <a:buNone/>
            </a:pPr>
            <a:r>
              <a:rPr lang="en-US" sz="3000" dirty="0" smtClean="0"/>
              <a:t>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402862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Participating Libraries – Founders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3200" dirty="0" smtClean="0"/>
              <a:t>Bangor Public Library</a:t>
            </a:r>
          </a:p>
          <a:p>
            <a:pPr lvl="1"/>
            <a:r>
              <a:rPr lang="en-US" sz="3200" dirty="0" smtClean="0"/>
              <a:t>Bates College</a:t>
            </a:r>
          </a:p>
          <a:p>
            <a:pPr lvl="1"/>
            <a:r>
              <a:rPr lang="en-US" sz="3200" dirty="0" smtClean="0"/>
              <a:t>Bowdoin College</a:t>
            </a:r>
          </a:p>
          <a:p>
            <a:pPr lvl="1"/>
            <a:r>
              <a:rPr lang="en-US" sz="3200" dirty="0" smtClean="0"/>
              <a:t>Colby College</a:t>
            </a:r>
          </a:p>
          <a:p>
            <a:pPr lvl="1"/>
            <a:r>
              <a:rPr lang="en-US" sz="3200" dirty="0" smtClean="0"/>
              <a:t>Maine State Library</a:t>
            </a:r>
          </a:p>
          <a:p>
            <a:pPr lvl="1"/>
            <a:r>
              <a:rPr lang="en-US" sz="3200" dirty="0" smtClean="0"/>
              <a:t>Portland Public Library</a:t>
            </a:r>
          </a:p>
          <a:p>
            <a:pPr lvl="1"/>
            <a:r>
              <a:rPr lang="en-US" sz="3200" dirty="0" smtClean="0"/>
              <a:t>University of Maine </a:t>
            </a:r>
            <a:r>
              <a:rPr lang="en-US" sz="3200" dirty="0" err="1" smtClean="0"/>
              <a:t>Orono</a:t>
            </a:r>
            <a:endParaRPr lang="en-US" sz="3200" dirty="0" smtClean="0"/>
          </a:p>
          <a:p>
            <a:pPr lvl="1"/>
            <a:r>
              <a:rPr lang="en-US" sz="3200" dirty="0" smtClean="0"/>
              <a:t>University of Southern Maine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7318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Participating Libraries - URSUS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1"/>
            <a:r>
              <a:rPr lang="en-US" sz="3200" dirty="0" smtClean="0"/>
              <a:t>University of Maine Augusta</a:t>
            </a:r>
          </a:p>
          <a:p>
            <a:pPr lvl="1"/>
            <a:r>
              <a:rPr lang="en-US" sz="3200" dirty="0" smtClean="0"/>
              <a:t>University of Maine Farmington</a:t>
            </a:r>
          </a:p>
          <a:p>
            <a:pPr lvl="1"/>
            <a:r>
              <a:rPr lang="en-US" sz="3200" dirty="0" smtClean="0"/>
              <a:t>University of Maine Fort Kent</a:t>
            </a:r>
          </a:p>
          <a:p>
            <a:pPr lvl="1"/>
            <a:r>
              <a:rPr lang="en-US" sz="3200" dirty="0" smtClean="0"/>
              <a:t>University of Maine </a:t>
            </a:r>
            <a:r>
              <a:rPr lang="en-US" sz="3200" dirty="0" err="1" smtClean="0"/>
              <a:t>Machias</a:t>
            </a:r>
            <a:endParaRPr lang="en-US" sz="3200" dirty="0" smtClean="0"/>
          </a:p>
          <a:p>
            <a:pPr lvl="1"/>
            <a:r>
              <a:rPr lang="en-US" sz="3200" dirty="0" smtClean="0"/>
              <a:t>University of Maine Presque Isle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4170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Participating Libraries - Minerva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657600" cy="4572000"/>
          </a:xfrm>
        </p:spPr>
        <p:txBody>
          <a:bodyPr>
            <a:normAutofit fontScale="92500" lnSpcReduction="10000"/>
          </a:bodyPr>
          <a:lstStyle/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smtClean="0"/>
              <a:t>Edythe </a:t>
            </a:r>
            <a:r>
              <a:rPr lang="en-US" altLang="en-US" sz="3000" dirty="0"/>
              <a:t>L. Dyer 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Gardner </a:t>
            </a:r>
            <a:r>
              <a:rPr lang="en-US" altLang="en-US" sz="3000" dirty="0" smtClean="0"/>
              <a:t>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err="1"/>
              <a:t>Jesup</a:t>
            </a:r>
            <a:r>
              <a:rPr lang="en-US" altLang="en-US" sz="3000" dirty="0"/>
              <a:t> </a:t>
            </a:r>
            <a:r>
              <a:rPr lang="en-US" altLang="en-US" sz="3000" dirty="0" smtClean="0"/>
              <a:t>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smtClean="0"/>
              <a:t>McArthur </a:t>
            </a:r>
            <a:r>
              <a:rPr lang="en-US" altLang="en-US" sz="3000" dirty="0"/>
              <a:t>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 smtClean="0"/>
              <a:t>Norway PL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Old Town </a:t>
            </a:r>
            <a:r>
              <a:rPr lang="en-US" altLang="en-US" sz="3000" dirty="0" smtClean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Rice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Scarborough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r>
              <a:rPr lang="en-US" altLang="en-US" sz="3000" dirty="0"/>
              <a:t>Southern Maine CC</a:t>
            </a:r>
          </a:p>
          <a:p>
            <a:pPr marL="274320" lvl="3" indent="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None/>
            </a:pPr>
            <a:r>
              <a:rPr lang="en-US" altLang="en-US" sz="2800" dirty="0"/>
              <a:t>	</a:t>
            </a:r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endParaRPr lang="en-US" altLang="en-US" sz="2800" dirty="0"/>
          </a:p>
          <a:p>
            <a:pPr marL="548640" lvl="3" indent="-274320" fontAlgn="base"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</a:pPr>
            <a:endParaRPr lang="en-US" altLang="en-US" sz="2800" dirty="0"/>
          </a:p>
          <a:p>
            <a:endParaRPr lang="en-US" sz="3200" dirty="0" smtClean="0"/>
          </a:p>
          <a:p>
            <a:pPr lvl="1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876800" y="1447800"/>
            <a:ext cx="2438400" cy="47674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smtClean="0"/>
              <a:t>St</a:t>
            </a:r>
            <a:r>
              <a:rPr lang="en-US" altLang="en-US" sz="2800" dirty="0"/>
              <a:t>. </a:t>
            </a:r>
            <a:r>
              <a:rPr lang="en-US" altLang="en-US" sz="2800" dirty="0" smtClean="0"/>
              <a:t>Joseph’s College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smtClean="0"/>
              <a:t>Thomas </a:t>
            </a:r>
            <a:r>
              <a:rPr lang="en-US" altLang="en-US" sz="2800" dirty="0"/>
              <a:t>Memorial </a:t>
            </a:r>
            <a:r>
              <a:rPr lang="en-US" altLang="en-US" sz="2800" dirty="0" smtClean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/>
              <a:t>Unity College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/>
              <a:t>Wells </a:t>
            </a:r>
            <a:r>
              <a:rPr lang="en-US" altLang="en-US" sz="2800" dirty="0" smtClean="0"/>
              <a:t>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smtClean="0"/>
              <a:t>Windham PL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altLang="en-US" sz="2800" dirty="0" err="1"/>
              <a:t>Witherle</a:t>
            </a:r>
            <a:r>
              <a:rPr lang="en-US" altLang="en-US" sz="2800" dirty="0"/>
              <a:t> PL	</a:t>
            </a:r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altLang="en-US" sz="2800" dirty="0"/>
          </a:p>
          <a:p>
            <a:pPr marL="548640" lvl="3" indent="-274320" fontAlgn="base">
              <a:lnSpc>
                <a:spcPct val="80000"/>
              </a:lnSpc>
              <a:spcBef>
                <a:spcPts val="58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263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Process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 collection analysis - print monographs only to identify titles agree will retain for 15 years</a:t>
            </a:r>
          </a:p>
          <a:p>
            <a:r>
              <a:rPr lang="en-US" dirty="0" smtClean="0"/>
              <a:t>Contracted with OCLC Sustainable Collection Services to use online analytics tool </a:t>
            </a:r>
            <a:r>
              <a:rPr lang="en-US" dirty="0" err="1" smtClean="0"/>
              <a:t>GreenGlass</a:t>
            </a:r>
            <a:endParaRPr lang="en-US" dirty="0" smtClean="0"/>
          </a:p>
          <a:p>
            <a:r>
              <a:rPr lang="en-US" dirty="0" smtClean="0"/>
              <a:t>Collections &amp; Operations Committee responsible for analyzing collective collection &amp; agreeing retention rules </a:t>
            </a:r>
          </a:p>
          <a:p>
            <a:r>
              <a:rPr lang="en-US" dirty="0" smtClean="0"/>
              <a:t>Will seek participating libraries feedback on retention rules </a:t>
            </a:r>
          </a:p>
          <a:p>
            <a:r>
              <a:rPr lang="en-US" dirty="0" smtClean="0"/>
              <a:t>MSCC Executive Committee have final sign off on retention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788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Collections &amp; Operations Committee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/>
              <a:t>Joan Campbell, Bowdoin College</a:t>
            </a:r>
          </a:p>
          <a:p>
            <a:r>
              <a:rPr lang="en-US" sz="2800" dirty="0"/>
              <a:t>Evelyn </a:t>
            </a:r>
            <a:r>
              <a:rPr lang="en-US" sz="2800" dirty="0" err="1"/>
              <a:t>Greenlaw</a:t>
            </a:r>
            <a:r>
              <a:rPr lang="en-US" sz="2800" dirty="0"/>
              <a:t>, University of Southern Maine</a:t>
            </a:r>
          </a:p>
          <a:p>
            <a:r>
              <a:rPr lang="en-US" sz="2800" dirty="0"/>
              <a:t>Patrick Layne, Bangor Public Library</a:t>
            </a:r>
          </a:p>
          <a:p>
            <a:r>
              <a:rPr lang="en-US" sz="2800" dirty="0"/>
              <a:t>Jenna Mayotte, Portland Public Library</a:t>
            </a:r>
          </a:p>
          <a:p>
            <a:r>
              <a:rPr lang="en-US" sz="2800" dirty="0"/>
              <a:t>Ana Noriega, Colby College</a:t>
            </a:r>
          </a:p>
          <a:p>
            <a:r>
              <a:rPr lang="en-US" sz="2800" dirty="0"/>
              <a:t>Peggy O’Kane, Maine State Library</a:t>
            </a:r>
          </a:p>
          <a:p>
            <a:r>
              <a:rPr lang="en-US" sz="2800" dirty="0"/>
              <a:t>Deb Rollins, University of Maine, </a:t>
            </a:r>
            <a:r>
              <a:rPr lang="en-US" sz="2800" dirty="0" err="1"/>
              <a:t>Orono</a:t>
            </a:r>
            <a:endParaRPr lang="en-US" sz="2800" dirty="0"/>
          </a:p>
          <a:p>
            <a:r>
              <a:rPr lang="en-US" sz="2800" dirty="0" err="1"/>
              <a:t>Krystie</a:t>
            </a:r>
            <a:r>
              <a:rPr lang="en-US" sz="2800" dirty="0"/>
              <a:t> </a:t>
            </a:r>
            <a:r>
              <a:rPr lang="en-US" sz="2800" dirty="0" err="1"/>
              <a:t>Wilfong</a:t>
            </a:r>
            <a:r>
              <a:rPr lang="en-US" sz="2800" dirty="0"/>
              <a:t>, Bates College</a:t>
            </a:r>
          </a:p>
          <a:p>
            <a:r>
              <a:rPr lang="en-US" sz="2800" b="1" dirty="0"/>
              <a:t>Kathy Woodside, </a:t>
            </a:r>
            <a:r>
              <a:rPr lang="en-US" sz="2800" b="1" dirty="0" err="1"/>
              <a:t>Jesup</a:t>
            </a:r>
            <a:r>
              <a:rPr lang="en-US" sz="2800" b="1" dirty="0"/>
              <a:t> Memorial Library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Executive Committee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/>
              <a:t>Marjorie </a:t>
            </a:r>
            <a:r>
              <a:rPr lang="en-US" sz="3600" dirty="0" err="1"/>
              <a:t>Hassen</a:t>
            </a:r>
            <a:r>
              <a:rPr lang="en-US" sz="3600" dirty="0"/>
              <a:t>, Bowdoin College</a:t>
            </a:r>
          </a:p>
          <a:p>
            <a:r>
              <a:rPr lang="en-US" sz="3600" dirty="0"/>
              <a:t>David Nutty, University of Southern Maine</a:t>
            </a:r>
          </a:p>
          <a:p>
            <a:r>
              <a:rPr lang="en-US" sz="3600" dirty="0"/>
              <a:t>Jamie Ritter, Maine State </a:t>
            </a:r>
            <a:r>
              <a:rPr lang="en-US" sz="3600" dirty="0" smtClean="0"/>
              <a:t>Library</a:t>
            </a:r>
          </a:p>
          <a:p>
            <a:r>
              <a:rPr lang="en-US" sz="3600" dirty="0" smtClean="0"/>
              <a:t>Joyce </a:t>
            </a:r>
            <a:r>
              <a:rPr lang="en-US" sz="3600" dirty="0" err="1" smtClean="0"/>
              <a:t>Rumery</a:t>
            </a:r>
            <a:r>
              <a:rPr lang="en-US" sz="3600" dirty="0" smtClean="0"/>
              <a:t>, University of Maine</a:t>
            </a:r>
            <a:endParaRPr lang="en-US" sz="3600" dirty="0"/>
          </a:p>
          <a:p>
            <a:r>
              <a:rPr lang="en-US" sz="3600" dirty="0" smtClean="0"/>
              <a:t>Ben Treat, Bangor Public Library </a:t>
            </a:r>
            <a:endParaRPr lang="en-US" sz="3600" b="1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826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Scope of Analysis 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www.maineinfonet.org/mscs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11200" dirty="0"/>
              <a:t>In Scope:</a:t>
            </a:r>
          </a:p>
          <a:p>
            <a:pPr lvl="1"/>
            <a:r>
              <a:rPr lang="en-US" sz="10000" dirty="0" smtClean="0"/>
              <a:t>Circulating print monographs, pub </a:t>
            </a:r>
            <a:r>
              <a:rPr lang="en-US" sz="10000" dirty="0"/>
              <a:t>or </a:t>
            </a:r>
            <a:r>
              <a:rPr lang="en-US" sz="10000" dirty="0" smtClean="0"/>
              <a:t>acq. 2003-2012</a:t>
            </a:r>
          </a:p>
          <a:p>
            <a:pPr lvl="1"/>
            <a:r>
              <a:rPr lang="en-US" sz="10000" dirty="0" smtClean="0"/>
              <a:t>Juvenile titles (caveats)</a:t>
            </a:r>
          </a:p>
          <a:p>
            <a:r>
              <a:rPr lang="en-US" sz="11200" dirty="0" smtClean="0"/>
              <a:t>Out of Scope</a:t>
            </a:r>
          </a:p>
          <a:p>
            <a:pPr lvl="1"/>
            <a:r>
              <a:rPr lang="en-US" sz="10000" dirty="0" smtClean="0"/>
              <a:t>Monographs with existing MSCC commitments</a:t>
            </a:r>
          </a:p>
          <a:p>
            <a:pPr lvl="1"/>
            <a:r>
              <a:rPr lang="en-US" sz="10000" dirty="0" smtClean="0"/>
              <a:t>Serials (anything with record type ‘s’)</a:t>
            </a:r>
          </a:p>
          <a:p>
            <a:pPr lvl="1"/>
            <a:r>
              <a:rPr lang="en-US" sz="10000" dirty="0" smtClean="0"/>
              <a:t>Micro-formats/Fiche</a:t>
            </a:r>
          </a:p>
          <a:p>
            <a:pPr lvl="1"/>
            <a:r>
              <a:rPr lang="en-US" sz="10000" dirty="0" smtClean="0"/>
              <a:t>Government Documents</a:t>
            </a:r>
          </a:p>
          <a:p>
            <a:pPr lvl="1"/>
            <a:r>
              <a:rPr lang="en-US" sz="10000" dirty="0" smtClean="0"/>
              <a:t>Reference Books</a:t>
            </a:r>
          </a:p>
          <a:p>
            <a:pPr lvl="1"/>
            <a:r>
              <a:rPr lang="en-US" sz="10000" dirty="0" smtClean="0"/>
              <a:t>E-Books</a:t>
            </a:r>
          </a:p>
          <a:p>
            <a:pPr lvl="1"/>
            <a:r>
              <a:rPr lang="en-US" sz="10000" dirty="0" smtClean="0"/>
              <a:t>Music scores</a:t>
            </a:r>
          </a:p>
          <a:p>
            <a:pPr lvl="1"/>
            <a:r>
              <a:rPr lang="en-US" sz="10000" dirty="0" smtClean="0"/>
              <a:t>Lost/Damaged/Withdrawn items</a:t>
            </a:r>
          </a:p>
          <a:p>
            <a:pPr lvl="1"/>
            <a:r>
              <a:rPr lang="en-US" sz="10000" dirty="0"/>
              <a:t>Special Collections </a:t>
            </a:r>
            <a:endParaRPr lang="en-US" sz="10000" dirty="0" smtClean="0"/>
          </a:p>
          <a:p>
            <a:pPr lvl="1"/>
            <a:r>
              <a:rPr lang="en-US" sz="10000" dirty="0" smtClean="0"/>
              <a:t>Theses/Dissertations</a:t>
            </a:r>
          </a:p>
          <a:p>
            <a:pPr lvl="1"/>
            <a:r>
              <a:rPr lang="en-US" sz="10000" dirty="0" smtClean="0"/>
              <a:t>Maps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05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CS Presentation Templat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MSCS Presentation Template</Template>
  <TotalTime>5394</TotalTime>
  <Words>602</Words>
  <Application>Microsoft Office PowerPoint</Application>
  <PresentationFormat>On-screen Show (4:3)</PresentationFormat>
  <Paragraphs>161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Franklin Gothic Book</vt:lpstr>
      <vt:lpstr>Perpetua</vt:lpstr>
      <vt:lpstr>Times New Roman</vt:lpstr>
      <vt:lpstr>Wingdings 2</vt:lpstr>
      <vt:lpstr>MSCS Presentation Template</vt:lpstr>
      <vt:lpstr>MSCC 2019 Collection Analysis Planning</vt:lpstr>
      <vt:lpstr>  Project Personnel </vt:lpstr>
      <vt:lpstr>Participating Libraries – Founders</vt:lpstr>
      <vt:lpstr>Participating Libraries - URSUS</vt:lpstr>
      <vt:lpstr>Participating Libraries - Minerva</vt:lpstr>
      <vt:lpstr>Overview of Process</vt:lpstr>
      <vt:lpstr>Collections &amp; Operations Committee</vt:lpstr>
      <vt:lpstr> Executive Committee</vt:lpstr>
      <vt:lpstr>  Scope of Analysis </vt:lpstr>
      <vt:lpstr> Estimated Bib Record Totals</vt:lpstr>
      <vt:lpstr>Excluding Specific Publishers from Commitments</vt:lpstr>
      <vt:lpstr>  Project Outline</vt:lpstr>
      <vt:lpstr>       Project Outline cont.…</vt:lpstr>
      <vt:lpstr>       Project Outline cont.…</vt:lpstr>
      <vt:lpstr>   Timeline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Communication, Project Management &amp; Decision-Making</dc:title>
  <dc:creator>Matthew Revitt</dc:creator>
  <cp:lastModifiedBy>Matthew Revitt</cp:lastModifiedBy>
  <cp:revision>200</cp:revision>
  <dcterms:created xsi:type="dcterms:W3CDTF">2015-11-12T23:21:16Z</dcterms:created>
  <dcterms:modified xsi:type="dcterms:W3CDTF">2018-09-18T19:32:14Z</dcterms:modified>
</cp:coreProperties>
</file>