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6"/>
  </p:notesMasterIdLst>
  <p:sldIdLst>
    <p:sldId id="256" r:id="rId2"/>
    <p:sldId id="288" r:id="rId3"/>
    <p:sldId id="271" r:id="rId4"/>
    <p:sldId id="29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EBEF48E-EF63-45E5-84B6-E57251E89F4F}">
          <p14:sldIdLst>
            <p14:sldId id="256"/>
            <p14:sldId id="288"/>
            <p14:sldId id="271"/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54" autoAdjust="0"/>
    <p:restoredTop sz="93979" autoAdjust="0"/>
  </p:normalViewPr>
  <p:slideViewPr>
    <p:cSldViewPr>
      <p:cViewPr varScale="1">
        <p:scale>
          <a:sx n="28" d="100"/>
          <a:sy n="28" d="100"/>
        </p:scale>
        <p:origin x="588" y="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1ECC5-15EE-4F93-81C4-1D24B0266072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0D720-A50A-474E-BC2F-FE6C1276A1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05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F9008-98A6-4FFB-9327-B08DC8FB96E2}" type="datetime1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36F1-040A-4F78-87C0-FE63794DC212}" type="datetime1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332E-B99B-4ADC-B4B6-577BAE5335D4}" type="datetime1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505F6-1B69-4968-BF89-FE5C0BEFD179}" type="datetime1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6629400" cy="457200"/>
          </a:xfrm>
        </p:spPr>
        <p:txBody>
          <a:bodyPr/>
          <a:lstStyle>
            <a:lvl1pPr algn="r">
              <a:defRPr sz="2000" baseline="0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1" i="0" cap="none" baseline="0">
                <a:solidFill>
                  <a:schemeClr val="accent6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4E7D-1E01-4B6C-B578-F219433202CF}" type="datetime1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B9A3-AF26-47CA-AE23-68EDE5A07611}" type="datetime1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EAE9-8241-48B1-A011-91AE36E042C8}" type="datetime1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8AF4-D835-4868-AE92-35158B91827D}" type="datetime1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26DC-B5EC-443B-8D6C-DD6457766B00}" type="datetime1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C52C-29BD-43F6-A557-3CD15702E6A6}" type="datetime1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88F6-378C-457D-8355-CBDDDFF831C7}" type="datetime1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EB44C96-8AE9-4EE6-8AF1-48B079722684}" type="datetime1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6705600" cy="45720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2000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smtClean="0">
                <a:solidFill>
                  <a:schemeClr val="accent2">
                    <a:lumMod val="75000"/>
                  </a:schemeClr>
                </a:solidFill>
              </a:rPr>
              <a:t>www.maineinfonet.org/mscs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00" y="4648200"/>
            <a:ext cx="13335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b="1" i="0" kern="120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q=https://maine.zoom.us/j/564168264&amp;sa=D&amp;ust=1560792317870000&amp;usg=AOvVaw2AWS--hUcR-YETFfkyIay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June </a:t>
            </a:r>
            <a:r>
              <a:rPr lang="en-US" sz="3200" dirty="0" smtClean="0"/>
              <a:t>13, </a:t>
            </a:r>
            <a:r>
              <a:rPr lang="en-US" sz="3200" dirty="0" smtClean="0"/>
              <a:t>2019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MSCC 2019 Collection Analysis Meeting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6172200"/>
            <a:ext cx="4648200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www.maineinfonet.org/mscs/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3604804"/>
            <a:ext cx="2019300" cy="307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Agenda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000" dirty="0" smtClean="0"/>
              <a:t>Review some examples of retention models (start w/featured MSCC model)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3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Timeline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MSCC Collect &amp; Ops Comm. meets weekly to agree on retention rules: </a:t>
            </a:r>
            <a:r>
              <a:rPr lang="en-US" sz="3200" b="1" dirty="0" smtClean="0"/>
              <a:t>May 30 – June 27</a:t>
            </a:r>
          </a:p>
          <a:p>
            <a:r>
              <a:rPr lang="en-US" sz="3200" dirty="0" smtClean="0"/>
              <a:t>Retention </a:t>
            </a:r>
            <a:r>
              <a:rPr lang="en-US" sz="3200" dirty="0"/>
              <a:t>model consensus: </a:t>
            </a:r>
            <a:r>
              <a:rPr lang="en-US" sz="3200" b="1" dirty="0"/>
              <a:t>June </a:t>
            </a:r>
            <a:r>
              <a:rPr lang="en-US" sz="3200" b="1" dirty="0" smtClean="0"/>
              <a:t>28</a:t>
            </a:r>
          </a:p>
          <a:p>
            <a:r>
              <a:rPr lang="en-US" sz="3200" dirty="0" err="1" smtClean="0"/>
              <a:t>GreenGlass</a:t>
            </a:r>
            <a:r>
              <a:rPr lang="en-US" sz="3200" dirty="0" smtClean="0"/>
              <a:t> </a:t>
            </a:r>
            <a:r>
              <a:rPr lang="en-US" sz="3200" dirty="0"/>
              <a:t>r</a:t>
            </a:r>
            <a:r>
              <a:rPr lang="en-US" sz="3200" dirty="0" smtClean="0"/>
              <a:t>eloaded </a:t>
            </a:r>
            <a:r>
              <a:rPr lang="en-US" sz="3200" dirty="0"/>
              <a:t>to reflect retention commitments: </a:t>
            </a:r>
            <a:r>
              <a:rPr lang="en-US" sz="3200" b="1" dirty="0"/>
              <a:t>July 31 </a:t>
            </a:r>
            <a:endParaRPr lang="en-US" sz="3200" b="1" dirty="0" smtClean="0"/>
          </a:p>
          <a:p>
            <a:r>
              <a:rPr lang="en-US" sz="3200" dirty="0" smtClean="0"/>
              <a:t>Libraries review commitments &amp; submit </a:t>
            </a:r>
            <a:r>
              <a:rPr lang="en-US" sz="3200" dirty="0"/>
              <a:t>retention rejections: </a:t>
            </a:r>
            <a:r>
              <a:rPr lang="en-US" sz="3200" b="1" dirty="0" smtClean="0"/>
              <a:t>July 31 - August </a:t>
            </a:r>
            <a:r>
              <a:rPr lang="en-US" sz="3200" b="1" dirty="0"/>
              <a:t>30</a:t>
            </a:r>
          </a:p>
          <a:p>
            <a:r>
              <a:rPr lang="en-US" sz="3200" dirty="0" err="1" smtClean="0"/>
              <a:t>GreenGlass</a:t>
            </a:r>
            <a:r>
              <a:rPr lang="en-US" sz="3200" dirty="0" smtClean="0"/>
              <a:t> </a:t>
            </a:r>
            <a:r>
              <a:rPr lang="en-US" sz="3200" dirty="0"/>
              <a:t>reloaded to reflect retention adjustments: </a:t>
            </a:r>
            <a:r>
              <a:rPr lang="en-US" sz="3200" b="1" dirty="0" smtClean="0"/>
              <a:t>September </a:t>
            </a:r>
            <a:r>
              <a:rPr lang="en-US" sz="3200" b="1" dirty="0"/>
              <a:t>20</a:t>
            </a:r>
          </a:p>
          <a:p>
            <a:r>
              <a:rPr lang="en-US" sz="3200" dirty="0" smtClean="0"/>
              <a:t>Libraries </a:t>
            </a:r>
            <a:r>
              <a:rPr lang="en-US" sz="3200" dirty="0"/>
              <a:t>load retention commitments into </a:t>
            </a:r>
            <a:r>
              <a:rPr lang="en-US" sz="3200" dirty="0" smtClean="0"/>
              <a:t>local ILSs &amp; OCLC </a:t>
            </a:r>
            <a:r>
              <a:rPr lang="en-US" sz="3200" dirty="0" err="1" smtClean="0"/>
              <a:t>WorldCat</a:t>
            </a:r>
            <a:r>
              <a:rPr lang="en-US" sz="3200" dirty="0" smtClean="0"/>
              <a:t>: </a:t>
            </a:r>
            <a:r>
              <a:rPr lang="en-US" sz="3200" b="1" dirty="0" smtClean="0"/>
              <a:t>August - October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2862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Next Meeting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4000" b="1" dirty="0" smtClean="0"/>
              <a:t>Monday, June 17</a:t>
            </a:r>
            <a:r>
              <a:rPr lang="en-US" sz="4000" b="1" baseline="30000" dirty="0" smtClean="0"/>
              <a:t>th</a:t>
            </a:r>
            <a:r>
              <a:rPr lang="en-US" sz="4000" b="1" dirty="0" smtClean="0"/>
              <a:t> @ 9am</a:t>
            </a:r>
          </a:p>
          <a:p>
            <a:pPr marL="0" indent="0">
              <a:buNone/>
            </a:pPr>
            <a:r>
              <a:rPr lang="en-US" sz="4000" dirty="0" smtClean="0">
                <a:hlinkClick r:id="rId2"/>
              </a:rPr>
              <a:t>https</a:t>
            </a:r>
            <a:r>
              <a:rPr lang="en-US" sz="4000" dirty="0">
                <a:hlinkClick r:id="rId2"/>
              </a:rPr>
              <a:t>://maine.zoom.us/j/564168264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277696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SCS Presentation Templat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MSCS Presentation Template</Template>
  <TotalTime>6088</TotalTime>
  <Words>98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Franklin Gothic Book</vt:lpstr>
      <vt:lpstr>Perpetua</vt:lpstr>
      <vt:lpstr>Wingdings 2</vt:lpstr>
      <vt:lpstr>MSCS Presentation Template</vt:lpstr>
      <vt:lpstr>MSCC 2019 Collection Analysis Meeting #3</vt:lpstr>
      <vt:lpstr>   Agenda</vt:lpstr>
      <vt:lpstr>   Timeline</vt:lpstr>
      <vt:lpstr>  Next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Communication, Project Management &amp; Decision-Making</dc:title>
  <dc:creator>Matthew Revitt</dc:creator>
  <cp:lastModifiedBy>Matthew Revitt</cp:lastModifiedBy>
  <cp:revision>224</cp:revision>
  <dcterms:created xsi:type="dcterms:W3CDTF">2015-11-12T23:21:16Z</dcterms:created>
  <dcterms:modified xsi:type="dcterms:W3CDTF">2019-06-13T15:06:25Z</dcterms:modified>
</cp:coreProperties>
</file>