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"/>
  </p:notesMasterIdLst>
  <p:sldIdLst>
    <p:sldId id="256" r:id="rId2"/>
    <p:sldId id="288" r:id="rId3"/>
    <p:sldId id="271" r:id="rId4"/>
    <p:sldId id="29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88"/>
            <p14:sldId id="271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3979" autoAdjust="0"/>
  </p:normalViewPr>
  <p:slideViewPr>
    <p:cSldViewPr>
      <p:cViewPr varScale="1">
        <p:scale>
          <a:sx n="28" d="100"/>
          <a:sy n="28" d="100"/>
        </p:scale>
        <p:origin x="588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q=https://maine.zoom.us/j/564168264&amp;sa=D&amp;ust=1560792317870000&amp;usg=AOvVaw2AWS--hUcR-YETFfkyIay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June </a:t>
            </a:r>
            <a:r>
              <a:rPr lang="en-US" sz="3200" dirty="0" smtClean="0"/>
              <a:t>13, </a:t>
            </a:r>
            <a:r>
              <a:rPr lang="en-US" sz="3200" dirty="0" smtClean="0"/>
              <a:t>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2019 Collection Analysis Meeting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000" dirty="0" smtClean="0"/>
              <a:t>Review some examples of retention models (start w/featured MSCC model)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MSCC Collect &amp; Ops Comm. meets weekly to agree on retention rules: </a:t>
            </a:r>
            <a:r>
              <a:rPr lang="en-US" sz="3200" b="1" dirty="0" smtClean="0"/>
              <a:t>May 30 – June 27</a:t>
            </a:r>
          </a:p>
          <a:p>
            <a:r>
              <a:rPr lang="en-US" sz="3200" dirty="0" smtClean="0"/>
              <a:t>Retention </a:t>
            </a:r>
            <a:r>
              <a:rPr lang="en-US" sz="3200" dirty="0"/>
              <a:t>model consensus: </a:t>
            </a:r>
            <a:r>
              <a:rPr lang="en-US" sz="3200" b="1" dirty="0"/>
              <a:t>June </a:t>
            </a:r>
            <a:r>
              <a:rPr lang="en-US" sz="3200" b="1" dirty="0" smtClean="0"/>
              <a:t>28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</a:t>
            </a:r>
            <a:r>
              <a:rPr lang="en-US" sz="3200" dirty="0" smtClean="0"/>
              <a:t>eloaded </a:t>
            </a:r>
            <a:r>
              <a:rPr lang="en-US" sz="3200" dirty="0"/>
              <a:t>to reflect retention commitments: </a:t>
            </a:r>
            <a:r>
              <a:rPr lang="en-US" sz="3200" b="1" dirty="0"/>
              <a:t>July 31 </a:t>
            </a:r>
            <a:endParaRPr lang="en-US" sz="3200" b="1" dirty="0" smtClean="0"/>
          </a:p>
          <a:p>
            <a:r>
              <a:rPr lang="en-US" sz="3200" dirty="0" smtClean="0"/>
              <a:t>Libraries review commitments &amp; submit </a:t>
            </a:r>
            <a:r>
              <a:rPr lang="en-US" sz="3200" dirty="0"/>
              <a:t>retention rejections: </a:t>
            </a:r>
            <a:r>
              <a:rPr lang="en-US" sz="3200" b="1" dirty="0" smtClean="0"/>
              <a:t>July 31 - August </a:t>
            </a:r>
            <a:r>
              <a:rPr lang="en-US" sz="3200" b="1" dirty="0"/>
              <a:t>30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adjustments: </a:t>
            </a:r>
            <a:r>
              <a:rPr lang="en-US" sz="3200" b="1" dirty="0" smtClean="0"/>
              <a:t>September </a:t>
            </a:r>
            <a:r>
              <a:rPr lang="en-US" sz="3200" b="1" dirty="0"/>
              <a:t>20</a:t>
            </a:r>
          </a:p>
          <a:p>
            <a:r>
              <a:rPr lang="en-US" sz="3200" dirty="0" smtClean="0"/>
              <a:t>Libraries </a:t>
            </a:r>
            <a:r>
              <a:rPr lang="en-US" sz="3200" dirty="0"/>
              <a:t>load retention commitments into </a:t>
            </a:r>
            <a:r>
              <a:rPr lang="en-US" sz="3200" dirty="0" smtClean="0"/>
              <a:t>local ILSs &amp; OCLC </a:t>
            </a:r>
            <a:r>
              <a:rPr lang="en-US" sz="3200" dirty="0" err="1" smtClean="0"/>
              <a:t>WorldCat</a:t>
            </a:r>
            <a:r>
              <a:rPr lang="en-US" sz="3200" dirty="0" smtClean="0"/>
              <a:t>: </a:t>
            </a:r>
            <a:r>
              <a:rPr lang="en-US" sz="3200" b="1" dirty="0" smtClean="0"/>
              <a:t>August - October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Next Meeting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4000" b="1" dirty="0" smtClean="0"/>
              <a:t>Monday, June 17</a:t>
            </a:r>
            <a:r>
              <a:rPr lang="en-US" sz="4000" b="1" baseline="30000" dirty="0" smtClean="0"/>
              <a:t>th</a:t>
            </a:r>
            <a:r>
              <a:rPr lang="en-US" sz="4000" b="1" dirty="0" smtClean="0"/>
              <a:t> @ 9am</a:t>
            </a:r>
          </a:p>
          <a:p>
            <a:pPr marL="0" indent="0">
              <a:buNone/>
            </a:pPr>
            <a:r>
              <a:rPr lang="en-US" sz="4000" dirty="0" smtClean="0">
                <a:hlinkClick r:id="rId2"/>
              </a:rPr>
              <a:t>https</a:t>
            </a:r>
            <a:r>
              <a:rPr lang="en-US" sz="4000" dirty="0">
                <a:hlinkClick r:id="rId2"/>
              </a:rPr>
              <a:t>://maine.zoom.us/j/564168264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27769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6088</TotalTime>
  <Words>98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Franklin Gothic Book</vt:lpstr>
      <vt:lpstr>Perpetua</vt:lpstr>
      <vt:lpstr>Wingdings 2</vt:lpstr>
      <vt:lpstr>MSCS Presentation Template</vt:lpstr>
      <vt:lpstr>MSCC 2019 Collection Analysis Meeting #3</vt:lpstr>
      <vt:lpstr>   Agenda</vt:lpstr>
      <vt:lpstr>   Timeline</vt:lpstr>
      <vt:lpstr>  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224</cp:revision>
  <dcterms:created xsi:type="dcterms:W3CDTF">2015-11-12T23:21:16Z</dcterms:created>
  <dcterms:modified xsi:type="dcterms:W3CDTF">2019-06-13T15:06:25Z</dcterms:modified>
</cp:coreProperties>
</file>