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sldIdLst>
    <p:sldId id="256" r:id="rId2"/>
    <p:sldId id="288" r:id="rId3"/>
    <p:sldId id="271" r:id="rId4"/>
    <p:sldId id="289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BEF48E-EF63-45E5-84B6-E57251E89F4F}">
          <p14:sldIdLst>
            <p14:sldId id="256"/>
            <p14:sldId id="288"/>
            <p14:sldId id="271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3979" autoAdjust="0"/>
  </p:normalViewPr>
  <p:slideViewPr>
    <p:cSldViewPr>
      <p:cViewPr varScale="1">
        <p:scale>
          <a:sx n="61" d="100"/>
          <a:sy n="61" d="100"/>
        </p:scale>
        <p:origin x="17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ECC5-15EE-4F93-81C4-1D24B0266072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0D720-A50A-474E-BC2F-FE6C1276A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9008-98A6-4FFB-9327-B08DC8FB96E2}" type="datetime1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36F1-040A-4F78-87C0-FE63794DC212}" type="datetime1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32E-B99B-4ADC-B4B6-577BAE5335D4}" type="datetime1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05F6-1B69-4968-BF89-FE5C0BEFD179}" type="datetime1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629400" cy="457200"/>
          </a:xfrm>
        </p:spPr>
        <p:txBody>
          <a:bodyPr/>
          <a:lstStyle>
            <a:lvl1pPr algn="r">
              <a:defRPr sz="2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1" i="0" cap="none" baseline="0">
                <a:solidFill>
                  <a:schemeClr val="accent6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4E7D-1E01-4B6C-B578-F219433202CF}" type="datetime1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A3-AF26-47CA-AE23-68EDE5A07611}" type="datetime1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EAE9-8241-48B1-A011-91AE36E042C8}" type="datetime1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F4-D835-4868-AE92-35158B91827D}" type="datetime1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26DC-B5EC-443B-8D6C-DD6457766B00}" type="datetime1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C52C-29BD-43F6-A557-3CD15702E6A6}" type="datetime1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88F6-378C-457D-8355-CBDDDFF831C7}" type="datetime1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B44C96-8AE9-4EE6-8AF1-48B079722684}" type="datetime1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6705600" cy="4572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20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www.maineinfonet.org/mscs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0" y="4648200"/>
            <a:ext cx="13335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May 30,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MSCC 2019 Collection Analysis Meeting #1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6172200"/>
            <a:ext cx="464820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www.maineinfonet.org/mscs/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604804"/>
            <a:ext cx="2019300" cy="307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Agenda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4000" dirty="0" smtClean="0"/>
              <a:t>Overview of MSCC data </a:t>
            </a:r>
            <a:r>
              <a:rPr lang="en-US" sz="4000" dirty="0"/>
              <a:t>in </a:t>
            </a:r>
            <a:r>
              <a:rPr lang="en-US" sz="4000" dirty="0" err="1"/>
              <a:t>GreenGlass</a:t>
            </a:r>
            <a:endParaRPr lang="en-US" sz="4000" dirty="0"/>
          </a:p>
          <a:p>
            <a:pPr lvl="0"/>
            <a:r>
              <a:rPr lang="en-US" sz="4000" dirty="0"/>
              <a:t>Review meeting schedule &amp; timeline </a:t>
            </a:r>
          </a:p>
          <a:p>
            <a:pPr lvl="0"/>
            <a:r>
              <a:rPr lang="en-US" sz="4000" dirty="0"/>
              <a:t>Guidance </a:t>
            </a:r>
            <a:r>
              <a:rPr lang="en-US" sz="4000" dirty="0" smtClean="0"/>
              <a:t>on </a:t>
            </a:r>
            <a:r>
              <a:rPr lang="en-US" sz="4000" dirty="0"/>
              <a:t>adding 583s</a:t>
            </a:r>
          </a:p>
          <a:p>
            <a:pPr lvl="0"/>
            <a:r>
              <a:rPr lang="en-US" sz="4000" dirty="0"/>
              <a:t>Homework – consider retention models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Timeline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MSCC </a:t>
            </a:r>
            <a:r>
              <a:rPr lang="en-US" sz="3200" dirty="0" smtClean="0"/>
              <a:t>Collect </a:t>
            </a:r>
            <a:r>
              <a:rPr lang="en-US" sz="3200" dirty="0" smtClean="0"/>
              <a:t>&amp; </a:t>
            </a:r>
            <a:r>
              <a:rPr lang="en-US" sz="3200" dirty="0" smtClean="0"/>
              <a:t>Ops </a:t>
            </a:r>
            <a:r>
              <a:rPr lang="en-US" sz="3200" dirty="0" smtClean="0"/>
              <a:t>Comm. meets </a:t>
            </a:r>
            <a:r>
              <a:rPr lang="en-US" sz="3200" dirty="0" smtClean="0"/>
              <a:t>weekly to agree on retention rules: </a:t>
            </a:r>
            <a:r>
              <a:rPr lang="en-US" sz="3200" b="1" dirty="0" smtClean="0"/>
              <a:t>May </a:t>
            </a:r>
            <a:r>
              <a:rPr lang="en-US" sz="3200" b="1" dirty="0" smtClean="0"/>
              <a:t>30 – June 27</a:t>
            </a:r>
          </a:p>
          <a:p>
            <a:r>
              <a:rPr lang="en-US" sz="3200" dirty="0" smtClean="0"/>
              <a:t>Retention </a:t>
            </a:r>
            <a:r>
              <a:rPr lang="en-US" sz="3200" dirty="0"/>
              <a:t>model consensus: </a:t>
            </a:r>
            <a:r>
              <a:rPr lang="en-US" sz="3200" b="1" dirty="0"/>
              <a:t>June </a:t>
            </a:r>
            <a:r>
              <a:rPr lang="en-US" sz="3200" b="1" dirty="0" smtClean="0"/>
              <a:t>28</a:t>
            </a:r>
          </a:p>
          <a:p>
            <a:r>
              <a:rPr lang="en-US" sz="3200" dirty="0" err="1" smtClean="0"/>
              <a:t>GreenGlass</a:t>
            </a:r>
            <a:r>
              <a:rPr lang="en-US" sz="3200" dirty="0" smtClean="0"/>
              <a:t> </a:t>
            </a:r>
            <a:r>
              <a:rPr lang="en-US" sz="3200" dirty="0"/>
              <a:t>r</a:t>
            </a:r>
            <a:r>
              <a:rPr lang="en-US" sz="3200" dirty="0" smtClean="0"/>
              <a:t>eloaded </a:t>
            </a:r>
            <a:r>
              <a:rPr lang="en-US" sz="3200" dirty="0"/>
              <a:t>to reflect retention commitments: </a:t>
            </a:r>
            <a:r>
              <a:rPr lang="en-US" sz="3200" b="1" dirty="0"/>
              <a:t>July 31 </a:t>
            </a:r>
            <a:endParaRPr lang="en-US" sz="3200" b="1" dirty="0" smtClean="0"/>
          </a:p>
          <a:p>
            <a:r>
              <a:rPr lang="en-US" sz="3200" dirty="0" smtClean="0"/>
              <a:t>Libraries review commitments &amp; submit </a:t>
            </a:r>
            <a:r>
              <a:rPr lang="en-US" sz="3200" dirty="0"/>
              <a:t>retention rejections: </a:t>
            </a:r>
            <a:r>
              <a:rPr lang="en-US" sz="3200" b="1" dirty="0" smtClean="0"/>
              <a:t>July 31 - August </a:t>
            </a:r>
            <a:r>
              <a:rPr lang="en-US" sz="3200" b="1" dirty="0"/>
              <a:t>30</a:t>
            </a:r>
          </a:p>
          <a:p>
            <a:r>
              <a:rPr lang="en-US" sz="3200" dirty="0" err="1" smtClean="0"/>
              <a:t>GreenGlass</a:t>
            </a:r>
            <a:r>
              <a:rPr lang="en-US" sz="3200" dirty="0" smtClean="0"/>
              <a:t> </a:t>
            </a:r>
            <a:r>
              <a:rPr lang="en-US" sz="3200" dirty="0"/>
              <a:t>reloaded to reflect retention adjustments: </a:t>
            </a:r>
            <a:r>
              <a:rPr lang="en-US" sz="3200" b="1" dirty="0" smtClean="0"/>
              <a:t>September </a:t>
            </a:r>
            <a:r>
              <a:rPr lang="en-US" sz="3200" b="1" dirty="0"/>
              <a:t>20</a:t>
            </a:r>
          </a:p>
          <a:p>
            <a:r>
              <a:rPr lang="en-US" sz="3200" dirty="0" smtClean="0"/>
              <a:t>Libraries </a:t>
            </a:r>
            <a:r>
              <a:rPr lang="en-US" sz="3200" dirty="0"/>
              <a:t>load retention commitments into </a:t>
            </a:r>
            <a:r>
              <a:rPr lang="en-US" sz="3200" dirty="0" smtClean="0"/>
              <a:t>local ILSs &amp; OCLC </a:t>
            </a:r>
            <a:r>
              <a:rPr lang="en-US" sz="3200" dirty="0" err="1" smtClean="0"/>
              <a:t>WorldCat</a:t>
            </a:r>
            <a:r>
              <a:rPr lang="en-US" sz="3200" dirty="0" smtClean="0"/>
              <a:t>: </a:t>
            </a:r>
            <a:r>
              <a:rPr lang="en-US" sz="3200" b="1" dirty="0" smtClean="0"/>
              <a:t>August - October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86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Guidance on Adding 583s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Working with Katie Donahue (Colby) on adapting EAST guidance for loading retention commitment statements into Sierra.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			Stay tuned!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851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Homework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Confirm who at your library needs </a:t>
            </a:r>
            <a:r>
              <a:rPr lang="en-US" sz="3200" dirty="0" err="1" smtClean="0"/>
              <a:t>GreenGlass</a:t>
            </a:r>
            <a:r>
              <a:rPr lang="en-US" sz="3200" dirty="0" smtClean="0"/>
              <a:t> access – create accounts </a:t>
            </a:r>
          </a:p>
          <a:p>
            <a:endParaRPr lang="en-US" sz="3200" dirty="0" smtClean="0"/>
          </a:p>
          <a:p>
            <a:r>
              <a:rPr lang="en-US" sz="3200" dirty="0" smtClean="0"/>
              <a:t>Watch videos &amp; use </a:t>
            </a:r>
            <a:r>
              <a:rPr lang="en-US" sz="3200" dirty="0" err="1" smtClean="0"/>
              <a:t>GreenGlass</a:t>
            </a:r>
            <a:r>
              <a:rPr lang="en-US" sz="3200" dirty="0" smtClean="0"/>
              <a:t> Model Builder to experiment with retention rules</a:t>
            </a:r>
            <a:endParaRPr lang="en-US" sz="3200" dirty="0"/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b="1" dirty="0" smtClean="0"/>
              <a:t>Next meeting June 6th 10-11am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78154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CS Presentatio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MSCS Presentation Template</Template>
  <TotalTime>5573</TotalTime>
  <Words>149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Franklin Gothic Book</vt:lpstr>
      <vt:lpstr>Perpetua</vt:lpstr>
      <vt:lpstr>Wingdings 2</vt:lpstr>
      <vt:lpstr>MSCS Presentation Template</vt:lpstr>
      <vt:lpstr>MSCC 2019 Collection Analysis Meeting #1</vt:lpstr>
      <vt:lpstr>   Agenda</vt:lpstr>
      <vt:lpstr>   Timeline</vt:lpstr>
      <vt:lpstr>         Guidance on Adding 583s</vt:lpstr>
      <vt:lpstr>  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Communication, Project Management &amp; Decision-Making</dc:title>
  <dc:creator>Matthew Revitt</dc:creator>
  <cp:lastModifiedBy>Matthew Revitt</cp:lastModifiedBy>
  <cp:revision>211</cp:revision>
  <dcterms:created xsi:type="dcterms:W3CDTF">2015-11-12T23:21:16Z</dcterms:created>
  <dcterms:modified xsi:type="dcterms:W3CDTF">2019-05-30T14:47:54Z</dcterms:modified>
</cp:coreProperties>
</file>