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56" r:id="rId2"/>
    <p:sldId id="288" r:id="rId3"/>
    <p:sldId id="271" r:id="rId4"/>
    <p:sldId id="289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88"/>
            <p14:sldId id="271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3979" autoAdjust="0"/>
  </p:normalViewPr>
  <p:slideViewPr>
    <p:cSldViewPr>
      <p:cViewPr varScale="1">
        <p:scale>
          <a:sx n="61" d="100"/>
          <a:sy n="61" d="100"/>
        </p:scale>
        <p:origin x="17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May 30,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2019 Collection Analysis Meeting #1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4000" dirty="0" smtClean="0"/>
              <a:t>Overview of MSCC data </a:t>
            </a:r>
            <a:r>
              <a:rPr lang="en-US" sz="4000" dirty="0"/>
              <a:t>in </a:t>
            </a:r>
            <a:r>
              <a:rPr lang="en-US" sz="4000" dirty="0" err="1"/>
              <a:t>GreenGlass</a:t>
            </a:r>
            <a:endParaRPr lang="en-US" sz="4000" dirty="0"/>
          </a:p>
          <a:p>
            <a:pPr lvl="0"/>
            <a:r>
              <a:rPr lang="en-US" sz="4000" dirty="0"/>
              <a:t>Review meeting schedule &amp; timeline </a:t>
            </a:r>
          </a:p>
          <a:p>
            <a:pPr lvl="0"/>
            <a:r>
              <a:rPr lang="en-US" sz="4000" dirty="0"/>
              <a:t>Guidance </a:t>
            </a:r>
            <a:r>
              <a:rPr lang="en-US" sz="4000" dirty="0" smtClean="0"/>
              <a:t>on </a:t>
            </a:r>
            <a:r>
              <a:rPr lang="en-US" sz="4000" dirty="0"/>
              <a:t>adding 583s</a:t>
            </a:r>
          </a:p>
          <a:p>
            <a:pPr lvl="0"/>
            <a:r>
              <a:rPr lang="en-US" sz="4000" dirty="0"/>
              <a:t>Homework – consider retention models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MSCC </a:t>
            </a:r>
            <a:r>
              <a:rPr lang="en-US" sz="3200" dirty="0" smtClean="0"/>
              <a:t>Collect </a:t>
            </a:r>
            <a:r>
              <a:rPr lang="en-US" sz="3200" dirty="0" smtClean="0"/>
              <a:t>&amp; </a:t>
            </a:r>
            <a:r>
              <a:rPr lang="en-US" sz="3200" dirty="0" smtClean="0"/>
              <a:t>Ops </a:t>
            </a:r>
            <a:r>
              <a:rPr lang="en-US" sz="3200" dirty="0" smtClean="0"/>
              <a:t>Comm. meets </a:t>
            </a:r>
            <a:r>
              <a:rPr lang="en-US" sz="3200" dirty="0" smtClean="0"/>
              <a:t>weekly to agree on retention rules: </a:t>
            </a:r>
            <a:r>
              <a:rPr lang="en-US" sz="3200" b="1" dirty="0" smtClean="0"/>
              <a:t>May </a:t>
            </a:r>
            <a:r>
              <a:rPr lang="en-US" sz="3200" b="1" dirty="0" smtClean="0"/>
              <a:t>30 – June 27</a:t>
            </a:r>
          </a:p>
          <a:p>
            <a:r>
              <a:rPr lang="en-US" sz="3200" dirty="0" smtClean="0"/>
              <a:t>Retention </a:t>
            </a:r>
            <a:r>
              <a:rPr lang="en-US" sz="3200" dirty="0"/>
              <a:t>model consensus: </a:t>
            </a:r>
            <a:r>
              <a:rPr lang="en-US" sz="3200" b="1" dirty="0"/>
              <a:t>June </a:t>
            </a:r>
            <a:r>
              <a:rPr lang="en-US" sz="3200" b="1" dirty="0" smtClean="0"/>
              <a:t>28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</a:t>
            </a:r>
            <a:r>
              <a:rPr lang="en-US" sz="3200" dirty="0" smtClean="0"/>
              <a:t>eloaded </a:t>
            </a:r>
            <a:r>
              <a:rPr lang="en-US" sz="3200" dirty="0"/>
              <a:t>to reflect retention commitments: </a:t>
            </a:r>
            <a:r>
              <a:rPr lang="en-US" sz="3200" b="1" dirty="0"/>
              <a:t>July 31 </a:t>
            </a:r>
            <a:endParaRPr lang="en-US" sz="3200" b="1" dirty="0" smtClean="0"/>
          </a:p>
          <a:p>
            <a:r>
              <a:rPr lang="en-US" sz="3200" dirty="0" smtClean="0"/>
              <a:t>Libraries review commitments &amp; submit </a:t>
            </a:r>
            <a:r>
              <a:rPr lang="en-US" sz="3200" dirty="0"/>
              <a:t>retention rejections: </a:t>
            </a:r>
            <a:r>
              <a:rPr lang="en-US" sz="3200" b="1" dirty="0" smtClean="0"/>
              <a:t>July 31 - August </a:t>
            </a:r>
            <a:r>
              <a:rPr lang="en-US" sz="3200" b="1" dirty="0"/>
              <a:t>30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adjustments: </a:t>
            </a:r>
            <a:r>
              <a:rPr lang="en-US" sz="3200" b="1" dirty="0" smtClean="0"/>
              <a:t>September </a:t>
            </a:r>
            <a:r>
              <a:rPr lang="en-US" sz="3200" b="1" dirty="0"/>
              <a:t>20</a:t>
            </a:r>
          </a:p>
          <a:p>
            <a:r>
              <a:rPr lang="en-US" sz="3200" dirty="0" smtClean="0"/>
              <a:t>Libraries </a:t>
            </a:r>
            <a:r>
              <a:rPr lang="en-US" sz="3200" dirty="0"/>
              <a:t>load retention commitments into </a:t>
            </a:r>
            <a:r>
              <a:rPr lang="en-US" sz="3200" dirty="0" smtClean="0"/>
              <a:t>local ILSs &amp; OCLC </a:t>
            </a:r>
            <a:r>
              <a:rPr lang="en-US" sz="3200" dirty="0" err="1" smtClean="0"/>
              <a:t>WorldCat</a:t>
            </a:r>
            <a:r>
              <a:rPr lang="en-US" sz="3200" dirty="0" smtClean="0"/>
              <a:t>: </a:t>
            </a:r>
            <a:r>
              <a:rPr lang="en-US" sz="3200" b="1" dirty="0" smtClean="0"/>
              <a:t>August - October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Guidance on Adding 583s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600" dirty="0" smtClean="0"/>
              <a:t>Working with Katie Donahue (Colby) on adapting EAST guidance for loading retention commitment statements into Sierra.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			Stay tuned!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851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Homework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Confirm who at your library needs </a:t>
            </a:r>
            <a:r>
              <a:rPr lang="en-US" sz="3200" dirty="0" err="1" smtClean="0"/>
              <a:t>GreenGlass</a:t>
            </a:r>
            <a:r>
              <a:rPr lang="en-US" sz="3200" dirty="0" smtClean="0"/>
              <a:t> access – create accounts </a:t>
            </a:r>
          </a:p>
          <a:p>
            <a:endParaRPr lang="en-US" sz="3200" dirty="0" smtClean="0"/>
          </a:p>
          <a:p>
            <a:r>
              <a:rPr lang="en-US" sz="3200" dirty="0" smtClean="0"/>
              <a:t>Watch videos &amp; use </a:t>
            </a:r>
            <a:r>
              <a:rPr lang="en-US" sz="3200" dirty="0" err="1" smtClean="0"/>
              <a:t>GreenGlass</a:t>
            </a:r>
            <a:r>
              <a:rPr lang="en-US" sz="3200" dirty="0" smtClean="0"/>
              <a:t> Model Builder to experiment with retention rules</a:t>
            </a:r>
            <a:endParaRPr lang="en-US" sz="3200" dirty="0"/>
          </a:p>
          <a:p>
            <a:endParaRPr lang="en-US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b="1" dirty="0" smtClean="0"/>
              <a:t>Next meeting June 6th 10-11am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78154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5573</TotalTime>
  <Words>149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MSCS Presentation Template</vt:lpstr>
      <vt:lpstr>MSCC 2019 Collection Analysis Meeting #1</vt:lpstr>
      <vt:lpstr>   Agenda</vt:lpstr>
      <vt:lpstr>   Timeline</vt:lpstr>
      <vt:lpstr>         Guidance on Adding 583s</vt:lpstr>
      <vt:lpstr>   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211</cp:revision>
  <dcterms:created xsi:type="dcterms:W3CDTF">2015-11-12T23:21:16Z</dcterms:created>
  <dcterms:modified xsi:type="dcterms:W3CDTF">2019-05-30T14:47:54Z</dcterms:modified>
</cp:coreProperties>
</file>